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rgbClr val="0070C0"/>
                </a:solidFill>
              </a:rPr>
              <a:t>Showroom Online</a:t>
            </a:r>
            <a:endParaRPr lang="en-US" sz="66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583382"/>
            <a:ext cx="6400800" cy="1246909"/>
          </a:xfrm>
        </p:spPr>
        <p:txBody>
          <a:bodyPr/>
          <a:lstStyle/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Vĩnh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13854"/>
            <a:ext cx="9144000" cy="53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6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25782"/>
            <a:ext cx="8458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3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CRUD to </a:t>
            </a:r>
            <a:r>
              <a:rPr lang="en-US" dirty="0" smtClean="0"/>
              <a:t>manage Product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7225"/>
            <a:ext cx="91440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3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F0"/>
                </a:solidFill>
              </a:rPr>
              <a:t>Purpose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knowledge about Java web application</a:t>
            </a:r>
          </a:p>
          <a:p>
            <a:r>
              <a:rPr lang="en-US" dirty="0"/>
              <a:t>Develop a web application for </a:t>
            </a:r>
            <a:r>
              <a:rPr lang="en-US" dirty="0" smtClean="0"/>
              <a:t>Showroom Online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Main Function:</a:t>
            </a:r>
          </a:p>
          <a:p>
            <a:pPr marL="0" indent="0">
              <a:buNone/>
            </a:pPr>
            <a:r>
              <a:rPr lang="en-US" dirty="0" smtClean="0"/>
              <a:t>    User management</a:t>
            </a:r>
          </a:p>
          <a:p>
            <a:pPr marL="0" indent="0">
              <a:buNone/>
            </a:pPr>
            <a:r>
              <a:rPr lang="en-US" dirty="0" smtClean="0"/>
              <a:t>    Category management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Product </a:t>
            </a:r>
            <a:r>
              <a:rPr lang="en-US" dirty="0" smtClean="0"/>
              <a:t>management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3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Tool and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 smtClean="0"/>
              <a:t>NetBeans</a:t>
            </a:r>
            <a:endParaRPr lang="en-US" dirty="0"/>
          </a:p>
          <a:p>
            <a:r>
              <a:rPr lang="en-US" dirty="0"/>
              <a:t>Java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 smtClean="0"/>
              <a:t>Process Servlet</a:t>
            </a:r>
            <a:r>
              <a:rPr lang="en-US" dirty="0"/>
              <a:t>: base on the action of button, process servlet will choose what servlet to perform the </a:t>
            </a:r>
            <a:r>
              <a:rPr lang="en-US" dirty="0" smtClean="0"/>
              <a:t>action</a:t>
            </a:r>
          </a:p>
          <a:p>
            <a:r>
              <a:rPr lang="en-US" dirty="0"/>
              <a:t>Friendly user-interface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use STRUTS Framework to develop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login with roll: </a:t>
            </a:r>
          </a:p>
          <a:p>
            <a:r>
              <a:rPr lang="en-US" dirty="0" smtClean="0"/>
              <a:t>Admin</a:t>
            </a:r>
          </a:p>
          <a:p>
            <a:r>
              <a:rPr lang="en-US" dirty="0"/>
              <a:t>Staff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"/>
            <a:ext cx="93154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93154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CRUD to manage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</TotalTime>
  <Words>107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Showroom Online</vt:lpstr>
      <vt:lpstr>Purpose of project</vt:lpstr>
      <vt:lpstr>Introduce Project</vt:lpstr>
      <vt:lpstr>Development Tool and Environment</vt:lpstr>
      <vt:lpstr>Strength Point</vt:lpstr>
      <vt:lpstr>Weakness point</vt:lpstr>
      <vt:lpstr>User management</vt:lpstr>
      <vt:lpstr>PowerPoint Presentation</vt:lpstr>
      <vt:lpstr>Category management</vt:lpstr>
      <vt:lpstr>PowerPoint Presentation</vt:lpstr>
      <vt:lpstr>Product Management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Showroom Online</dc:title>
  <dc:creator>AP</dc:creator>
  <cp:lastModifiedBy>AP</cp:lastModifiedBy>
  <cp:revision>32</cp:revision>
  <dcterms:created xsi:type="dcterms:W3CDTF">2006-08-16T00:00:00Z</dcterms:created>
  <dcterms:modified xsi:type="dcterms:W3CDTF">2018-06-01T16:35:47Z</dcterms:modified>
</cp:coreProperties>
</file>