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rgbClr val="0070C0"/>
                </a:solidFill>
              </a:rPr>
              <a:t>Showroom Online</a:t>
            </a:r>
            <a:endParaRPr lang="en-US" sz="66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Vĩnh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8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knowledge about Java web application</a:t>
            </a:r>
          </a:p>
          <a:p>
            <a:r>
              <a:rPr lang="en-US" dirty="0"/>
              <a:t>Develop a web application for </a:t>
            </a:r>
            <a:r>
              <a:rPr lang="en-US" dirty="0" smtClean="0"/>
              <a:t>Showroom Online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0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Main Function:</a:t>
            </a:r>
          </a:p>
          <a:p>
            <a:pPr marL="0" indent="0">
              <a:buNone/>
            </a:pPr>
            <a:r>
              <a:rPr lang="en-US" dirty="0" smtClean="0"/>
              <a:t>    User management</a:t>
            </a:r>
          </a:p>
          <a:p>
            <a:pPr marL="0" indent="0">
              <a:buNone/>
            </a:pPr>
            <a:r>
              <a:rPr lang="en-US" dirty="0" smtClean="0"/>
              <a:t>    Category management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Pruct</a:t>
            </a:r>
            <a:r>
              <a:rPr lang="en-US" dirty="0" smtClean="0"/>
              <a:t> management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30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Tool and </a:t>
            </a:r>
            <a:r>
              <a:rPr lang="en-US" dirty="0" err="1"/>
              <a:t>Enviroument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NetBean</a:t>
            </a:r>
            <a:endParaRPr lang="en-US" dirty="0"/>
          </a:p>
          <a:p>
            <a:r>
              <a:rPr lang="en-US" dirty="0"/>
              <a:t>Java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5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 err="1"/>
              <a:t>ProcessServlet</a:t>
            </a:r>
            <a:r>
              <a:rPr lang="en-US" dirty="0"/>
              <a:t>: base on the action of button, process servlet will choose what servlet to perform the </a:t>
            </a:r>
            <a:r>
              <a:rPr lang="en-US" dirty="0" smtClean="0"/>
              <a:t>action</a:t>
            </a:r>
          </a:p>
          <a:p>
            <a:r>
              <a:rPr lang="en-US" dirty="0"/>
              <a:t>Friendly user-interface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8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use STRUTS Framework to develop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 with roll: </a:t>
            </a:r>
          </a:p>
          <a:p>
            <a:r>
              <a:rPr lang="en-US" dirty="0" smtClean="0"/>
              <a:t>Non-user</a:t>
            </a:r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Staff</a:t>
            </a:r>
          </a:p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1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CRUD to manage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CRUD to </a:t>
            </a:r>
            <a:r>
              <a:rPr lang="en-US" dirty="0" smtClean="0"/>
              <a:t>manage Product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9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108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Showroom Online</vt:lpstr>
      <vt:lpstr>Purpose of project</vt:lpstr>
      <vt:lpstr>Introduce Project</vt:lpstr>
      <vt:lpstr>Development Tool and Enviroument</vt:lpstr>
      <vt:lpstr>Strength Point</vt:lpstr>
      <vt:lpstr>Weakness point</vt:lpstr>
      <vt:lpstr>User management</vt:lpstr>
      <vt:lpstr>Category management</vt:lpstr>
      <vt:lpstr>Product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Showroom Online</dc:title>
  <dc:creator>AP</dc:creator>
  <cp:lastModifiedBy>AP</cp:lastModifiedBy>
  <cp:revision>16</cp:revision>
  <dcterms:created xsi:type="dcterms:W3CDTF">2006-08-16T00:00:00Z</dcterms:created>
  <dcterms:modified xsi:type="dcterms:W3CDTF">2018-06-01T14:34:49Z</dcterms:modified>
</cp:coreProperties>
</file>