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8F80-FC17-4048-9B52-1B33DACE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05B7B-2775-4073-BB4C-F69502724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9B18-5D20-454A-84B8-B1E01842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54CA-7ACB-49C9-B605-0FBD741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0DB3-EF7F-43D5-A172-CC39613B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70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735F-1E4C-4FF5-B112-718F7AE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3F977-496E-4F9C-83F7-227BFE93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404A-3CE5-42BD-8970-FB60465C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8AC3-5224-4E18-A7EB-2B73231B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6813-F390-4558-A00F-0CDEB316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50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EC2D3-3A30-4CBC-97BD-A3E8B05C7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5F46A-13FC-43B7-B340-4F911FFB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F5AB-2B66-4E16-8462-70BC269A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C406-B6D3-4C58-B70C-E6BF0FF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EDD7-87B2-4BEF-8A71-EEAF0B07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56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26EB-9C91-40C6-9E9D-2F1D4323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4C4D-A2D1-4EDB-997B-60A1FC97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EC07-FF17-4E34-8C96-FDFF42C0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9C72-C3EE-49E5-8079-674DF5DE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84C6-599D-4DE0-8F44-1BD51EC3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11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442D-8CD4-49B9-8ADD-E37137EB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E8DB9-012B-4E2C-88D5-84A5993B8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2C04D-A151-465F-BD99-0EC32082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20C5-1055-4319-BFAE-EA5076C8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E2AB-7DA2-40CD-BB12-FB4DC74A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22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7136-F630-4B7B-BD05-44F46036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30D43-C13F-427E-AFC9-DEBF89983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B906C-FCD4-472B-BE5C-81D5D539C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899C-A3C2-4BC1-94BB-5E3663F8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ADE2B-80BC-4847-BA6B-AC623B09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7187-9627-46E0-9047-2EE82459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07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1A35-3FB9-43CC-8AC8-5FB08F77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DA2EE-417B-42E0-8B89-D332F4E7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BF32D-D1C7-489E-9833-0D6619BE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51E00-0B96-4728-A3B2-9356A3073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0168F-01F5-4C09-A3D3-B42BCC7E1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24334-F60B-4D6D-BCC4-54465CCC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BDDFC-D5AD-47E0-9959-FEA53494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147C2-0921-476D-9844-749F4C51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35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4845-3F34-42FF-9C84-5B815983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4FDDF-9116-4920-B7FE-2F73C614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869B8-0399-4814-8763-9CF3B7CA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A9AB8-221C-437A-91F0-A5BD132E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31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889C7-41E3-4934-8E6A-A58577D4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BF90A-16C2-4229-840D-7E922230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FE911-B967-4680-B285-E08895C0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9B21-77E6-4B0D-920E-945A31C9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74EA-1EF8-4FB2-89B6-BFC1D079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92B6-6EF5-40F7-8D2E-26B63C28A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FA1A0-54B5-4270-978F-DC9335C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6FA74-DB95-4C46-AED0-EF70B53B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E45EB-827E-440C-8CB2-19BFE6F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44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B816-0EF8-4D63-8FC5-C7B1CD7B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2C0C3-13AB-4A0D-A271-CAB4552F4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679CC-38F2-417A-A9AC-ED1FD3EF9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5D269-9926-4196-B780-AC64515F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7F0E4-FE5C-48F9-B46A-B713F6AB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67FF8-1A4A-455C-8252-BD987B6B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080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E3E7A-FFA0-47FE-8363-387DC757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910F-3630-4E12-9376-5A4B6B59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2F5C-1ED6-48DA-807B-2E63A9FE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AEED-07B0-4522-898D-96B89C7B5C1C}" type="datetimeFigureOut">
              <a:rPr lang="en-SG" smtClean="0"/>
              <a:t>31/1/2018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4B67-9BA9-4B4E-814D-642D2EFFA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0BD6-9A17-4F6C-B503-8BEB8252B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E2A05-1569-4A44-8CF3-AE64BD200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584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BD24-6201-4B07-A05A-A3C13560C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800" dirty="0"/>
              <a:t>Internal Management System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E2C3A-9CA5-425C-A6C5-10BEFF663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Proposal By Bryan</a:t>
            </a:r>
          </a:p>
        </p:txBody>
      </p:sp>
    </p:spTree>
    <p:extLst>
      <p:ext uri="{BB962C8B-B14F-4D97-AF65-F5344CB8AC3E}">
        <p14:creationId xmlns:p14="http://schemas.microsoft.com/office/powerpoint/2010/main" val="183685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E5B3-096C-4B0B-9FB8-B3CF2101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97" y="2604985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7407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89F1-B9B9-4C60-8D42-6BF8B2F5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3540-4C1E-40B4-AE42-8749D5276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  <a:p>
            <a:r>
              <a:rPr lang="en-SG" dirty="0"/>
              <a:t>Problem</a:t>
            </a:r>
          </a:p>
          <a:p>
            <a:r>
              <a:rPr lang="en-SG" dirty="0"/>
              <a:t>Proposed Solution</a:t>
            </a:r>
          </a:p>
          <a:p>
            <a:r>
              <a:rPr lang="en-SG" dirty="0"/>
              <a:t>Requirements for project</a:t>
            </a:r>
          </a:p>
        </p:txBody>
      </p:sp>
    </p:spTree>
    <p:extLst>
      <p:ext uri="{BB962C8B-B14F-4D97-AF65-F5344CB8AC3E}">
        <p14:creationId xmlns:p14="http://schemas.microsoft.com/office/powerpoint/2010/main" val="245356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699A-9891-4A56-886F-D068E671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186C-05A5-4F31-B65F-2A158C41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- </a:t>
            </a:r>
            <a:r>
              <a:rPr lang="en-SG" dirty="0" err="1"/>
              <a:t>Blissbox</a:t>
            </a:r>
            <a:r>
              <a:rPr lang="en-SG" dirty="0"/>
              <a:t> is a Gifting Company which provides an vast array of ‘experiences’ for all ages as a gift of emotion. </a:t>
            </a:r>
          </a:p>
          <a:p>
            <a:pPr>
              <a:buFontTx/>
              <a:buChar char="-"/>
            </a:pPr>
            <a:r>
              <a:rPr lang="en-SG" dirty="0"/>
              <a:t>As a </a:t>
            </a:r>
            <a:r>
              <a:rPr lang="en-SG" dirty="0" err="1"/>
              <a:t>Startup</a:t>
            </a:r>
            <a:r>
              <a:rPr lang="en-SG" dirty="0"/>
              <a:t> company , a handful of staff were in charge of bringing in merchants and possibly bring in sales as well. 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615DD-E727-4C5E-80A1-EBBC018E3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473" y="29839"/>
            <a:ext cx="2423049" cy="1718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44C88-3B1D-405F-8D87-F5D67422C931}"/>
              </a:ext>
            </a:extLst>
          </p:cNvPr>
          <p:cNvSpPr txBox="1"/>
          <p:nvPr/>
        </p:nvSpPr>
        <p:spPr>
          <a:xfrm>
            <a:off x="42658" y="6424084"/>
            <a:ext cx="1210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Logo is property of </a:t>
            </a:r>
            <a:r>
              <a:rPr lang="en-SG" sz="900" dirty="0" err="1"/>
              <a:t>Blissbox</a:t>
            </a:r>
            <a:r>
              <a:rPr lang="en-SG" sz="900" dirty="0"/>
              <a:t> </a:t>
            </a:r>
            <a:r>
              <a:rPr lang="en-SG" sz="900" dirty="0" err="1"/>
              <a:t>pte</a:t>
            </a:r>
            <a:r>
              <a:rPr lang="en-SG" sz="900" dirty="0"/>
              <a:t> </a:t>
            </a:r>
            <a:r>
              <a:rPr lang="en-SG" sz="900" dirty="0" err="1"/>
              <a:t>ld</a:t>
            </a:r>
            <a:endParaRPr lang="en-SG" sz="900" dirty="0"/>
          </a:p>
          <a:p>
            <a:r>
              <a:rPr lang="en-SG" sz="900" dirty="0"/>
              <a:t>Source : https://cdn.shopify.com/s/files/1/2631/1036/files/01_Blissbox_Master_Logo_Brand_Promise_Lockup_300x300.jpg?v=1512955736</a:t>
            </a:r>
          </a:p>
        </p:txBody>
      </p:sp>
    </p:spTree>
    <p:extLst>
      <p:ext uri="{BB962C8B-B14F-4D97-AF65-F5344CB8AC3E}">
        <p14:creationId xmlns:p14="http://schemas.microsoft.com/office/powerpoint/2010/main" val="334063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A876-178B-4A6B-B233-67B32C75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3032-BBC9-4065-BDD2-0E357BE9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great number of contracts have previously been damaged or misplaced.</a:t>
            </a:r>
          </a:p>
          <a:p>
            <a:r>
              <a:rPr lang="en-SG" dirty="0"/>
              <a:t>Contracts are scanned and manually typed into an excel sheet and then into a central database again.</a:t>
            </a:r>
          </a:p>
          <a:p>
            <a:r>
              <a:rPr lang="en-SG" dirty="0"/>
              <a:t>Contracts, once added, cannot be edited. If required to edit, staff has to consult the IT staff to change their data directly in the SQL database. </a:t>
            </a:r>
          </a:p>
          <a:p>
            <a:r>
              <a:rPr lang="en-SG" dirty="0"/>
              <a:t>Staff cannot retrieve a directory of merchants and their details and is usually unable to get a follow up if they do not have their contact and they have to bring a whole file full of contracts around. </a:t>
            </a:r>
          </a:p>
        </p:txBody>
      </p:sp>
    </p:spTree>
    <p:extLst>
      <p:ext uri="{BB962C8B-B14F-4D97-AF65-F5344CB8AC3E}">
        <p14:creationId xmlns:p14="http://schemas.microsoft.com/office/powerpoint/2010/main" val="39216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DB13-C082-4D77-BB36-301E62FF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691-AA9A-47EF-BDA0-748B93B9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To create an Internal Management System for all staff to use. </a:t>
            </a:r>
          </a:p>
          <a:p>
            <a:r>
              <a:rPr lang="en-SG" dirty="0"/>
              <a:t>Why?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sz="2000" dirty="0"/>
              <a:t>a. To allow all staff to have access to the system directly without </a:t>
            </a:r>
          </a:p>
          <a:p>
            <a:pPr marL="0" indent="0">
              <a:buNone/>
            </a:pPr>
            <a:r>
              <a:rPr lang="en-SG" sz="2000" dirty="0"/>
              <a:t>	     having to keep asking the IT staff all the time. </a:t>
            </a:r>
          </a:p>
          <a:p>
            <a:pPr marL="0" indent="0">
              <a:buNone/>
            </a:pPr>
            <a:r>
              <a:rPr lang="en-SG" sz="2000" dirty="0"/>
              <a:t>	b. All staff will be able to get the information they need from the</a:t>
            </a:r>
          </a:p>
          <a:p>
            <a:pPr marL="0" indent="0">
              <a:buNone/>
            </a:pPr>
            <a:r>
              <a:rPr lang="en-SG" sz="2000" dirty="0"/>
              <a:t>	     from the system anytime , anywhere. </a:t>
            </a:r>
          </a:p>
          <a:p>
            <a:pPr marL="0" indent="0">
              <a:buNone/>
            </a:pPr>
            <a:r>
              <a:rPr lang="en-SG" sz="2000" dirty="0"/>
              <a:t>	c. Staff will no longer need to carry contracts and run the risk of </a:t>
            </a:r>
          </a:p>
          <a:p>
            <a:pPr marL="0" indent="0">
              <a:buNone/>
            </a:pPr>
            <a:r>
              <a:rPr lang="en-SG" sz="2000" dirty="0"/>
              <a:t>	    damaging or misplacing these important documents. Instead,</a:t>
            </a:r>
          </a:p>
          <a:p>
            <a:pPr marL="0" indent="0">
              <a:buNone/>
            </a:pPr>
            <a:r>
              <a:rPr lang="en-SG" sz="2000" dirty="0"/>
              <a:t>	    they would register straight from the system</a:t>
            </a:r>
          </a:p>
        </p:txBody>
      </p:sp>
    </p:spTree>
    <p:extLst>
      <p:ext uri="{BB962C8B-B14F-4D97-AF65-F5344CB8AC3E}">
        <p14:creationId xmlns:p14="http://schemas.microsoft.com/office/powerpoint/2010/main" val="366840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6515-192B-44AA-9E3F-E3B8C816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B4B9-42CE-4146-BDEE-F6D8F612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Flow: Registering Merchants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sz="2000" dirty="0"/>
              <a:t>1. Merchants register using the website provide by the staff,</a:t>
            </a:r>
          </a:p>
          <a:p>
            <a:pPr marL="0" indent="0">
              <a:buNone/>
            </a:pPr>
            <a:r>
              <a:rPr lang="en-SG" sz="2000" dirty="0"/>
              <a:t>	     allowing the staff to interact more with the merchant.</a:t>
            </a:r>
          </a:p>
          <a:p>
            <a:pPr marL="0" indent="0">
              <a:buNone/>
            </a:pPr>
            <a:r>
              <a:rPr lang="en-SG" sz="2000" dirty="0"/>
              <a:t>	2. Once all details are verified, a Full contract with all the details</a:t>
            </a:r>
          </a:p>
          <a:p>
            <a:pPr marL="0" indent="0">
              <a:buNone/>
            </a:pPr>
            <a:r>
              <a:rPr lang="en-SG" sz="2000" dirty="0"/>
              <a:t>	     will be printed out to be signed and filed. All details will be</a:t>
            </a:r>
          </a:p>
          <a:p>
            <a:pPr marL="0" indent="0">
              <a:buNone/>
            </a:pPr>
            <a:r>
              <a:rPr lang="en-SG" sz="2000" dirty="0"/>
              <a:t>	     confirmed in the database. </a:t>
            </a:r>
          </a:p>
          <a:p>
            <a:pPr marL="0" indent="0">
              <a:buNone/>
            </a:pPr>
            <a:r>
              <a:rPr lang="en-SG" sz="2000" dirty="0"/>
              <a:t>	3. Once signed, a copy is given to the merchant while the other</a:t>
            </a:r>
          </a:p>
          <a:p>
            <a:pPr marL="0" indent="0">
              <a:buNone/>
            </a:pPr>
            <a:r>
              <a:rPr lang="en-SG" sz="2000" dirty="0"/>
              <a:t>	     will be filed properly.</a:t>
            </a:r>
          </a:p>
        </p:txBody>
      </p:sp>
    </p:spTree>
    <p:extLst>
      <p:ext uri="{BB962C8B-B14F-4D97-AF65-F5344CB8AC3E}">
        <p14:creationId xmlns:p14="http://schemas.microsoft.com/office/powerpoint/2010/main" val="246602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4405-2C22-4D82-80A6-1FFAFCB1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DD77-E852-46E2-BD33-C496634B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Flow: Updating Merchants.</a:t>
            </a:r>
          </a:p>
          <a:p>
            <a:pPr marL="0" indent="0">
              <a:buNone/>
            </a:pPr>
            <a:r>
              <a:rPr lang="en-SG" dirty="0"/>
              <a:t>	</a:t>
            </a:r>
            <a:r>
              <a:rPr lang="en-SG" sz="2000" dirty="0"/>
              <a:t>1. if there are any changes needed to be done, staff can update </a:t>
            </a:r>
          </a:p>
          <a:p>
            <a:pPr marL="0" indent="0">
              <a:buNone/>
            </a:pPr>
            <a:r>
              <a:rPr lang="en-SG" sz="2000" dirty="0"/>
              <a:t>	     the merchant particulars in the system. </a:t>
            </a:r>
          </a:p>
          <a:p>
            <a:pPr marL="0" indent="0">
              <a:buNone/>
            </a:pPr>
            <a:r>
              <a:rPr lang="en-SG" sz="2000" dirty="0"/>
              <a:t>	2. Once confirmed, an email will be sent out to the person who</a:t>
            </a:r>
          </a:p>
          <a:p>
            <a:pPr marL="0" indent="0">
              <a:buNone/>
            </a:pPr>
            <a:r>
              <a:rPr lang="en-SG" sz="2000" dirty="0"/>
              <a:t>	     updated the particulars and the merchant.</a:t>
            </a:r>
          </a:p>
        </p:txBody>
      </p:sp>
    </p:spTree>
    <p:extLst>
      <p:ext uri="{BB962C8B-B14F-4D97-AF65-F5344CB8AC3E}">
        <p14:creationId xmlns:p14="http://schemas.microsoft.com/office/powerpoint/2010/main" val="257073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54E2-1796-45C0-A33F-8B2F82CF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3C29-5918-424A-8E3E-C29C4F9C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Flow: Merchant Directory</a:t>
            </a:r>
          </a:p>
          <a:p>
            <a:pPr marL="0" indent="0">
              <a:buNone/>
            </a:pPr>
            <a:r>
              <a:rPr lang="en-SG" sz="2000" dirty="0"/>
              <a:t>	1. Certain staff are able to see a directory of the merchants’</a:t>
            </a:r>
          </a:p>
          <a:p>
            <a:pPr marL="0" indent="0">
              <a:buNone/>
            </a:pPr>
            <a:r>
              <a:rPr lang="en-SG" sz="2000" dirty="0"/>
              <a:t>	     details and contact. (information compartmentalization)</a:t>
            </a:r>
          </a:p>
          <a:p>
            <a:pPr marL="0" indent="0">
              <a:buNone/>
            </a:pPr>
            <a:r>
              <a:rPr lang="en-SG" sz="2000" dirty="0"/>
              <a:t>	2. The staff are then able to contact the merchants to update any </a:t>
            </a:r>
          </a:p>
          <a:p>
            <a:pPr marL="0" indent="0">
              <a:buNone/>
            </a:pPr>
            <a:r>
              <a:rPr lang="en-SG" sz="2000" dirty="0"/>
              <a:t>	     changes which might concern them.</a:t>
            </a:r>
          </a:p>
        </p:txBody>
      </p:sp>
    </p:spTree>
    <p:extLst>
      <p:ext uri="{BB962C8B-B14F-4D97-AF65-F5344CB8AC3E}">
        <p14:creationId xmlns:p14="http://schemas.microsoft.com/office/powerpoint/2010/main" val="406477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F285-34AD-443D-850C-474FD9BC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Requirements for Project.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C531-A2D2-4A49-8AAF-BBB6A7AA5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team of 3-5 preferably. (standard FYP team).</a:t>
            </a:r>
          </a:p>
          <a:p>
            <a:r>
              <a:rPr lang="en-SG" dirty="0"/>
              <a:t>Languages requirements: PHP, MYSQL.</a:t>
            </a:r>
          </a:p>
          <a:p>
            <a:r>
              <a:rPr lang="en-SG" dirty="0"/>
              <a:t>Software requirements: XAMPP (commercial free), NetBeans (commercial free).</a:t>
            </a:r>
          </a:p>
          <a:p>
            <a:r>
              <a:rPr lang="en-SG" dirty="0"/>
              <a:t>Does not depend on company’s older system or infrastructure. </a:t>
            </a:r>
          </a:p>
          <a:p>
            <a:r>
              <a:rPr lang="en-SG" dirty="0"/>
              <a:t>Does not require any licensing or investing. </a:t>
            </a:r>
          </a:p>
          <a:p>
            <a:r>
              <a:rPr lang="en-SG" dirty="0"/>
              <a:t>Project is not strategically important and does not put the company at risk.</a:t>
            </a:r>
          </a:p>
        </p:txBody>
      </p:sp>
    </p:spTree>
    <p:extLst>
      <p:ext uri="{BB962C8B-B14F-4D97-AF65-F5344CB8AC3E}">
        <p14:creationId xmlns:p14="http://schemas.microsoft.com/office/powerpoint/2010/main" val="302823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Internal Management System</vt:lpstr>
      <vt:lpstr>Table of Contents </vt:lpstr>
      <vt:lpstr>Overview</vt:lpstr>
      <vt:lpstr>Problem</vt:lpstr>
      <vt:lpstr>Proposed Solution</vt:lpstr>
      <vt:lpstr>Proposed Solution</vt:lpstr>
      <vt:lpstr>Proposed Solution</vt:lpstr>
      <vt:lpstr>Proposed Solution</vt:lpstr>
      <vt:lpstr>Requirements for Project.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Management System</dc:title>
  <dc:creator>BRYAN LOW SZE KANG</dc:creator>
  <cp:lastModifiedBy>BRYAN LOW SZE KANG</cp:lastModifiedBy>
  <cp:revision>5</cp:revision>
  <dcterms:created xsi:type="dcterms:W3CDTF">2018-01-30T16:50:08Z</dcterms:created>
  <dcterms:modified xsi:type="dcterms:W3CDTF">2018-01-30T17:26:35Z</dcterms:modified>
</cp:coreProperties>
</file>