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Your project proposal's ﻿feasibility as a FYP improves considerably if:-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Has sufficient scope to allow a team of 3 to 4 students to work on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Utilise and extends existing knowledge and skills covered in curriculum – such as programming in Python, .Net, Android etc.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Size to 50-60 man days effort, and to complete within 16 weeks duration (Requirements à Test, excluding deployment and support) with students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Zero dependency on access to company’s infrastructure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Zero dependency of replication of company systems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Zero investments – do not require purchase of platforms or licenses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Zero risk to company – must not mission critical or strategical important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Muvoid Manager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Done By: Haziq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550" y="4042624"/>
            <a:ext cx="820825" cy="8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Overview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Functional requirements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Technology to implement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Project Dependency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550" y="4042624"/>
            <a:ext cx="820825" cy="8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550" y="4042624"/>
            <a:ext cx="820825" cy="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Main issue: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Tracking </a:t>
            </a:r>
            <a:r>
              <a:rPr lang="en"/>
              <a:t>of project and team members is inefficient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Previously, there was no existing platform or tool to track these 2 items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Must suit their methods of managing projects (lean projects etc.)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Hence, a solution is needed to create a all-in-one platform for the users (Muvoids) to manage the tracking of their projects as well as the responsibility of each user.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*a good feature would be to provide a platform users to chat users and allow them to use items displayed within the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CRUD for two items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Project</a:t>
            </a:r>
          </a:p>
          <a:p>
            <a:pPr indent="-298450" lvl="1" marL="914400" rtl="0">
              <a:spcBef>
                <a:spcPts val="0"/>
              </a:spcBef>
              <a:buSzPts val="1100"/>
              <a:buAutoNum type="alphaLcPeriod"/>
            </a:pPr>
            <a:r>
              <a:rPr lang="en"/>
              <a:t>Team Members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*both can have more features to make the user experience better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Generate report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en"/>
              <a:t>Chat feature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Handle input and displaying of info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Storing data into a database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Have a clear flow of project plan for users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en"/>
              <a:t>Alert users at every milestone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Technology to implement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en"/>
              <a:t>MySQL/Firebase (DDMS)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Alot of knowledge from Android Programming Module (C348) is applicable here. Not too simple, may requrie more knowledge for using Firebase.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Can easily be handled by 3 man team.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550" y="4042624"/>
            <a:ext cx="820825" cy="8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0% dependency on access to company’s infrastructure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0% dependency of replication of company systems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0% investments do not require purchase of platforms or licences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0% risk to company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Require a sample project management style to suit in this project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Dependency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550" y="4042624"/>
            <a:ext cx="820825" cy="8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