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39c9c96-99a8-4573-8709-0f30a3140da2}">
  <we:reference id="WA200003233" version="2.0.0.3" store="en-GB" storeType="OMEX"/>
  <we:alternateReferences/>
  <we:properties>
    <we:property name="Microsoft.Office.CampaignId" value="&quot;none&quot;"/>
    <we:property name="reportUrl" value="&quot;/groups/me/reports/c251d97e-55d8-4d94-bc9a-ea59d46a8e9b/ReportSection99340ad276939c189c40?bookmarkGuid=d1cb22ff-a28f-44e3-910e-0cb200ab4809&amp;bookmarkUsage=1&amp;ctid=e90c1f93-29fc-4405-9da8-f122a14da6d1&amp;fromEntryPoint=export&quot;"/>
    <we:property name="reportState" value="&quot;CONNECTED&quot;"/>
    <we:property name="creatorTenantId" value="&quot;e90c1f93-29fc-4405-9da8-f122a14da6d1&quot;"/>
    <we:property name="reportEmbeddedTime" value="&quot;2022-09-29T12:47:32.374Z&quot;"/>
    <we:property name="creatorSessionId" value="&quot;0e5d47e2-3dd5-4ecc-ad1a-18728265bec1&quot;"/>
    <we:property name="creatorUserId" value="&quot;10032001FFF4CD69&quot;"/>
    <we:property name="isFiltersActionButtonVisible" value="true"/>
    <we:property name="initialStateBookmark" value="&quot;H4sIAAAAAAAAA6WUTW/bMAyG/8qgczBIsj57a4edun6gHXopioGS6MyrYxu2UqQL8t9HOQF6KLAcfLFMinpeiiK4Z6mZhhbeb2GD7IJd9f3rBsbXL4KtWHfy3d1d31w+XP+6vbz5Tu5+yE3fTexizzKMa8xPzbSFthDI+fyyYtC297AuVg3thCs24Dj1HbTNXzwG01Yet3hYMdwNbT9CQT5myFiwbxRONmmLrxUpQszNGz5izEfvAw79mE+295XikKQ1vvJROB8VpzPTcXdO83x8EZ0T+9Z3GZqOEig+q1OspPcpgBTBeK/5nODUdOv2dJWPsz/fh1KvjLsc+l2pVPhDmoV0ONBVRahJS4aKc+V5RAwYF9CSjxZkktyZ4HniFT9Pg7kEV9ucqZCfkEpzj1IZ1JErKdEEXi1EWsTkrdI+JBm8MkJWdiFSJmsVtz5ptEkrC0qbs8jpN9D6iWWMNDVajNbaCnUADn5pETmahD5w9GgF8TDIhUjOa+swoeJUxASOy8iXIq2gzhFoY5T01lqI6nwR/4+MCZNw0QovhAZCQxBLu8dYK4JOqBVI5DzwtBRZ1yYm76QB6koXJGq3tCFVQOlECNZJHdG55GxYhJypHx62QRqz5aff5mmAiPfQkf28Z8PY02zNDc5xNEuho1c4/Y9l/dFkHI/6T9Bui/Q8lNksQik1ocUzB8qoZnNaL+XzD870lUc1BgAA&quot;"/>
    <we:property name="bookmark" value="&quot;H4sIAAAAAAAAA6WUTW/bMAyG/8qgczBQsj577K7DUKxDL0UPlMSkXh3bsJUiXZD/PsopUAwFloMvlklRz0tRBE8it/PY4dsP3JO4EbfD8LLH6eWLFBvR/+tTUprGUooOEGUODgxy1DCWduhncXMSBacdlYd2PmBXgex8fNoI7Lo73FVri91MGzHSNA89du0fugTzVpkOdN4IOo7dMGFF3hcsVLGvHM42pyK/NqyIqbSvdE+pXLw/aRym8m6H0GjArJwNTUjSh6SBz8yX3SXN6/FVdEns29AXbHtOoPqcyalRIeSISkYbgoElwbntd937VT7O/noba/kKHUscjrVS8TdrVtL5zFeVcctaKjYAOkAiipRW0HJIDlVW4G0MkKGB6zRcSnB7KIUL+QmpDQRS2pJJoJUiG6FZiXRE3DjahJhVDNpK1biVSJWd0+BCNuSy0Q61sVeR8zPy+ollrbJbcpSccw2ZiIBhbRGBbKYQgQI5yTyKaiUSYOs8ZdLARczoQSVYi3SSO0eSS0nxWxspm+tF/D8yZcrSJycDzw1kNEa5tnusczKaTEajIoAIeS1yu7UpB68sclf6qMj4tQ2pIykvY3RemUTeZ+/iKuRC/fCIPfGYrT/DocwjJrrDnu3HkxingWdraWmJ41mKPb/C+/9U1+9toemi/4DdoUovQ1ksMk/18xeLrXstFAYAAA==&quot;"/>
    <we:property name="embedUrl" value="&quot;/reportEmbed?reportId=c251d97e-55d8-4d94-bc9a-ea59d46a8e9b&amp;config=eyJjbHVzdGVyVXJsIjoiaHR0cHM6Ly9XQUJJLVVLLVNPVVRILUItUFJJTUFSW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datasetId" value="&quot;94a446a3-24d1-4ad3-92a1-8f767e217e2a&quot;"/>
    <we:property name="pageName" value="&quot;ReportSection99340ad276939c189c40&quot;"/>
    <we:property name="pageDisplayName" value="&quot;Main Page&quot;"/>
    <we:property name="backgroundColor" value="&quot;rgb(255,255,255)&quot;"/>
    <we:property name="reportName" value="&quot;Xander Talent HR projec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Adrian Marioghae</cp:lastModifiedBy>
  <cp:revision>3</cp:revision>
  <dcterms:created xsi:type="dcterms:W3CDTF">2018-06-07T21:39:02Z</dcterms:created>
  <dcterms:modified xsi:type="dcterms:W3CDTF">2022-09-29T12:48:38Z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