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6D3C-83CD-48C0-B5E9-062C9CB6D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7B572-B514-4F56-8E7E-3E26D9B1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886C-3EFB-4B46-96E7-1CEEB8FE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B3D9-7F11-4358-A599-45462B44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CE18-E022-4607-9A9B-7F6308EE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9621-A368-4B26-9FBE-1F558253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B11B2-7077-47FD-B091-3FFE2525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5053-F3BA-4B57-948C-A36E809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6571-5BD6-4641-8F61-ED5365BC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DEA0-18AD-4DFA-AE95-02B64599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180A5-9E81-4488-8C69-E927B5268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54C5-B8D3-4758-A82D-ABADD070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563C-2523-404B-923B-81CC761F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9D3A-3D08-45A8-A1A6-5FD7972A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E712-173E-4622-9EDB-9C147B35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4347-3284-49F7-A5BF-0822464B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7F09-AD2D-4DB8-B5F6-B6027510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362E-87E4-4D03-AC18-75CFAB53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BED0-3021-40A4-9A2D-AD7BE988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6028-7538-4637-83DF-23276627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9637-70CD-4889-9369-9BC3DA63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A286C-978F-49DE-AFCA-02EE912C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9828-BE12-4051-81C5-4EBDDAC9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1CB1-C4CA-4549-B6BA-2FE5373A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2476-B425-433A-956C-6731FCFD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682F-A889-4F8E-B9DF-1C46305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1A57-9EEA-44B9-BB91-30B7C3D02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37A9-6C2D-475C-AA50-F4DEBEB8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ADBD-989E-467D-8E70-B5C94CE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73B9D-E01B-4D24-A0D8-85A36C48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F76E-06B9-46E0-8525-A62BAC44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1F5-DE28-46F7-B42E-0220836D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A720-6EB6-43E8-9C94-9C4B2ADC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1444E-932B-4525-BFE3-46FCF690F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51C7A-8535-41C7-BDCE-1D533D7AF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64017-F75B-4E1D-B667-59D2EF81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E0D14-9A45-4EDB-B95C-566ED10E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267DD-1CAD-495D-AB1E-C26482FD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7A7D-1F76-423E-BBBB-EFFC6AB2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EA70-5133-4164-BAF0-56262A1B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44B7-8045-4D2A-85DA-403FE289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B9E1-7209-4B1B-86BB-FAE452A7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281B1-3BD6-44C5-8B8B-52E5648A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94460-5CDD-4154-8E46-8D24BCF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8DE48-3E6C-4857-A1D6-69805630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FFDE0-2D08-4F31-9448-E68BD19B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37DF-22B4-496D-A654-556F042F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4B88-E7FF-45A9-9E7D-1278E8F9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16BB7-BDD5-48DC-B534-6F9EFC1B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A420-61A0-4D79-8B93-123F391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B8F5-3A74-415A-A05C-DA8B866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E8C8-5AC7-4759-9C24-B71A6548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3B46-1744-43D2-8842-911078FB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9E4D9-7B11-4BE8-A025-0508252BA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DB15-4DD6-4860-89A3-FF67B5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463D7-4D77-460C-9A67-0413AB26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EF6C0-E94B-4B12-9C3F-AB4B752D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5A5C-AA43-4138-8301-2CD5DCFD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1E770-B7AF-407C-95E9-D37BCE19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30166-F2D9-4937-A9B0-16FAB3D2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433E-3613-448A-9A96-D565E0871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E41C-F424-4126-8BBC-227879ACA3B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0DE8-1D85-4F23-9053-87D57F86A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EE4-6883-4BFC-9B83-40B21A197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DCE4-58A0-4336-BAD5-825AF6CC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54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イサカセル レムエル</dc:creator>
  <cp:lastModifiedBy>イサカセル レムエル</cp:lastModifiedBy>
  <cp:revision>1</cp:revision>
  <dcterms:created xsi:type="dcterms:W3CDTF">2019-05-12T12:05:22Z</dcterms:created>
  <dcterms:modified xsi:type="dcterms:W3CDTF">2019-05-12T12:05:53Z</dcterms:modified>
</cp:coreProperties>
</file>