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1"/>
  </p:sldMasterIdLst>
  <p:notesMasterIdLst>
    <p:notesMasterId r:id="rId31"/>
  </p:notesMasterIdLst>
  <p:handoutMasterIdLst>
    <p:handoutMasterId r:id="rId32"/>
  </p:handoutMasterIdLst>
  <p:sldIdLst>
    <p:sldId id="393" r:id="rId22"/>
    <p:sldId id="416" r:id="rId23"/>
    <p:sldId id="417" r:id="rId24"/>
    <p:sldId id="421" r:id="rId25"/>
    <p:sldId id="422" r:id="rId26"/>
    <p:sldId id="423" r:id="rId27"/>
    <p:sldId id="419" r:id="rId28"/>
    <p:sldId id="420" r:id="rId29"/>
    <p:sldId id="390" r:id="rId30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" id="{9D8CEB87-9C8E-4E6F-BA34-651FC864EB92}">
          <p14:sldIdLst>
            <p14:sldId id="393"/>
            <p14:sldId id="416"/>
            <p14:sldId id="417"/>
            <p14:sldId id="421"/>
            <p14:sldId id="422"/>
            <p14:sldId id="423"/>
            <p14:sldId id="419"/>
            <p14:sldId id="420"/>
          </p14:sldIdLst>
        </p14:section>
        <p14:section name="Ending" id="{40438540-D5F8-47EC-B1E3-0407946D06ED}">
          <p14:sldIdLst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D0FE"/>
    <a:srgbClr val="FFFFFF"/>
    <a:srgbClr val="000000"/>
    <a:srgbClr val="FF0000"/>
    <a:srgbClr val="01DBFF"/>
    <a:srgbClr val="2DC8FF"/>
    <a:srgbClr val="0088B8"/>
    <a:srgbClr val="0091C4"/>
    <a:srgbClr val="D2B4A6"/>
    <a:srgbClr val="734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E6C0E-7F80-408B-945B-B7765997CAEE}" v="10" dt="2021-03-24T19:00:52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21" Type="http://schemas.openxmlformats.org/officeDocument/2006/relationships/slideMaster" Target="slideMasters/slideMaster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28ABB-AE58-4DC5-B075-F6A5F7EE0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23F09-F524-4FFB-84CB-38C2E4AA7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AD8C1-FC6B-46E4-8987-ADAE14D0E3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87F1-F25D-4107-AEEB-B39F0BBB4B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https://github.com/borya09/FizzBuzzTypescript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e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4055458"/>
            <a:ext cx="3246387" cy="987107"/>
          </a:xfrm>
        </p:spPr>
        <p:txBody>
          <a:bodyPr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/>
              <a:t>Review Sprint     </a:t>
            </a:r>
            <a:endParaRPr lang="es-ES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526" y="6016214"/>
            <a:ext cx="2632694" cy="447558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404777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o"/>
          <p:cNvSpPr/>
          <p:nvPr userDrawn="1"/>
        </p:nvSpPr>
        <p:spPr>
          <a:xfrm>
            <a:off x="5885970" y="841786"/>
            <a:ext cx="5403970" cy="5174428"/>
          </a:xfrm>
          <a:prstGeom prst="rect">
            <a:avLst/>
          </a:prstGeom>
          <a:noFill/>
          <a:ln w="50800" cap="sq">
            <a:solidFill>
              <a:srgbClr val="07D0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84E6B-1B88-470F-A857-D357A3EC5D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20251" y="4047771"/>
            <a:ext cx="977900" cy="994129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4400" b="0" kern="1200" dirty="0">
                <a:solidFill>
                  <a:srgbClr val="00D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X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EDD0A-73F2-4533-9A30-274B372310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3863" y="1181100"/>
            <a:ext cx="4224287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Insertar el logo de la compañía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2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8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680211"/>
            <a:ext cx="19294" cy="1497578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635000"/>
            <a:ext cx="4791189" cy="5778500"/>
          </a:xfrm>
        </p:spPr>
        <p:txBody>
          <a:bodyPr anchor="ctr"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/>
              <a:t>Escribir etapas de la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1BA30-E61B-411B-940A-D2E0CFFC95F1}"/>
              </a:ext>
            </a:extLst>
          </p:cNvPr>
          <p:cNvSpPr txBox="1"/>
          <p:nvPr userDrawn="1"/>
        </p:nvSpPr>
        <p:spPr>
          <a:xfrm>
            <a:off x="1443926" y="3013501"/>
            <a:ext cx="479118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s-ES" sz="4800">
                <a:solidFill>
                  <a:schemeClr val="bg1"/>
                </a:solidFill>
              </a:rPr>
              <a:t>Demo</a:t>
            </a:r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 Offi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BILBAO</a:t>
            </a:r>
            <a:endParaRPr lang="es-ES" sz="2800" b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08159" y="3155308"/>
            <a:ext cx="25439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Ledesma 10-bis, Planta 3 </a:t>
            </a:r>
            <a:r>
              <a:rPr lang="es-ES" sz="1400" b="0" i="0" kern="120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dpto</a:t>
            </a:r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BARCELONA</a:t>
            </a:r>
            <a:endParaRPr lang="es-ES" sz="2800" b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551523" y="3155308"/>
            <a:ext cx="2418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Av. Josep </a:t>
            </a:r>
            <a:r>
              <a:rPr lang="es-ES" sz="1400" b="0" i="0" kern="120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Tarradellas</a:t>
            </a:r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10, 6º 1ª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08029 Barcelona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3607 114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SEVILLA</a:t>
            </a:r>
            <a:endParaRPr lang="es-ES" sz="2800" b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DUBAI</a:t>
            </a:r>
            <a:endParaRPr lang="es-ES" sz="2800" b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LONDON</a:t>
            </a:r>
            <a:endParaRPr lang="es-ES" sz="2800" b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>
                <a:solidFill>
                  <a:srgbClr val="01DBFF"/>
                </a:solidFill>
              </a:rPr>
              <a:t>SEATTLE</a:t>
            </a:r>
            <a:endParaRPr lang="es-ES" sz="2800" b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84" y="-749046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03" y="1940092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177157" y="2777659"/>
            <a:ext cx="34243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>
                <a:solidFill>
                  <a:srgbClr val="17212D"/>
                </a:solidFill>
                <a:latin typeface="Raleway"/>
                <a:hlinkClick r:id="rId5"/>
              </a:rPr>
              <a:t>Info@plainconcepts.com</a:t>
            </a:r>
            <a:endParaRPr lang="es-ES" sz="2000">
              <a:solidFill>
                <a:srgbClr val="17212D"/>
              </a:solidFill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s-ES" sz="2000">
                <a:solidFill>
                  <a:srgbClr val="17212D"/>
                </a:solidFill>
                <a:latin typeface="Raleway"/>
              </a:rPr>
              <a:t>Ledesma </a:t>
            </a:r>
            <a:r>
              <a:rPr lang="es-ES" sz="2000" err="1">
                <a:solidFill>
                  <a:srgbClr val="17212D"/>
                </a:solidFill>
                <a:latin typeface="Raleway"/>
              </a:rPr>
              <a:t>Musikariaren</a:t>
            </a:r>
            <a:r>
              <a:rPr lang="es-ES" sz="2000">
                <a:solidFill>
                  <a:srgbClr val="17212D"/>
                </a:solidFill>
                <a:latin typeface="Raleway"/>
              </a:rPr>
              <a:t> </a:t>
            </a:r>
            <a:r>
              <a:rPr lang="es-ES" sz="2000" err="1">
                <a:solidFill>
                  <a:srgbClr val="17212D"/>
                </a:solidFill>
                <a:latin typeface="Raleway"/>
              </a:rPr>
              <a:t>Kalea</a:t>
            </a:r>
            <a:endParaRPr lang="es-ES" sz="2000">
              <a:solidFill>
                <a:srgbClr val="17212D"/>
              </a:solidFill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s-ES" sz="2000">
                <a:solidFill>
                  <a:srgbClr val="17212D"/>
                </a:solidFill>
                <a:latin typeface="Raleway"/>
              </a:rPr>
              <a:t>48001 Bilbao</a:t>
            </a:r>
          </a:p>
          <a:p>
            <a:pPr>
              <a:lnSpc>
                <a:spcPct val="150000"/>
              </a:lnSpc>
            </a:pPr>
            <a:r>
              <a:rPr lang="es-ES" sz="2000">
                <a:solidFill>
                  <a:srgbClr val="17212D"/>
                </a:solidFill>
                <a:latin typeface="Raleway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53758" y="207549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DBFF"/>
                </a:solidFill>
                <a:latin typeface="Raleway"/>
              </a:rPr>
              <a:t>Bilbao</a:t>
            </a:r>
            <a:endParaRPr lang="es-ES">
              <a:solidFill>
                <a:srgbClr val="00DBFF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0410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0DEBE6-FAC3-47CD-B05B-3A16C47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831"/>
            <a:ext cx="10515600" cy="645519"/>
          </a:xfrm>
        </p:spPr>
        <p:txBody>
          <a:bodyPr>
            <a:normAutofit/>
          </a:bodyPr>
          <a:lstStyle>
            <a:lvl1pPr>
              <a:defRPr lang="en-US" sz="36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808BE-E822-4639-A7AC-7BD38F27E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79575"/>
            <a:ext cx="10542588" cy="4679950"/>
          </a:xfrm>
        </p:spPr>
        <p:txBody>
          <a:bodyPr/>
          <a:lstStyle>
            <a:lvl1pPr marL="228600" indent="-2286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1pPr>
            <a:lvl2pPr marL="685800" indent="-2286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2pPr>
            <a:lvl3pPr marL="1257300" indent="-3429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3pPr>
            <a:lvl4pPr marL="1657350" indent="-28575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4pPr>
            <a:lvl5pPr marL="2114550" indent="-28575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s-ES"/>
              <a:t>T</a:t>
            </a:r>
            <a:r>
              <a:rPr lang="en-US" err="1"/>
              <a:t>ype</a:t>
            </a:r>
            <a:r>
              <a:rPr lang="en-US"/>
              <a:t> sprint goals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76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Descripción DEL Proyecto y Tecnologías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EAF6F3-6571-47D8-8319-054DEE8B69E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75223125"/>
              </p:ext>
            </p:extLst>
          </p:nvPr>
        </p:nvGraphicFramePr>
        <p:xfrm>
          <a:off x="838200" y="1679575"/>
          <a:ext cx="10542586" cy="46799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42586">
                  <a:extLst>
                    <a:ext uri="{9D8B030D-6E8A-4147-A177-3AD203B41FA5}">
                      <a16:colId xmlns:a16="http://schemas.microsoft.com/office/drawing/2014/main" val="2606595299"/>
                    </a:ext>
                  </a:extLst>
                </a:gridCol>
              </a:tblGrid>
              <a:tr h="2339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92440"/>
                  </a:ext>
                </a:extLst>
              </a:tr>
              <a:tr h="2339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5027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5B14C6-9654-4C34-A1D5-918A055F84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5186" y="1679575"/>
            <a:ext cx="10488614" cy="234473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0"/>
              <a:t>Escribir descripción proyecto</a:t>
            </a:r>
            <a:endParaRPr lang="en-US" b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/>
              <a:t>Second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/>
              <a:t>Third level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0"/>
              <a:t>Fourth level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5CAC392-AA73-4C39-9A2E-62B6DDBC98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014788"/>
            <a:ext cx="10515600" cy="2344737"/>
          </a:xfr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/>
              <a:t>Escribir listado tecnologías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5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cid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Capacidad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808BE-E822-4639-A7AC-7BD38F27E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79575"/>
            <a:ext cx="10542588" cy="4679950"/>
          </a:xfrm>
        </p:spPr>
        <p:txBody>
          <a:bodyPr/>
          <a:lstStyle>
            <a:lvl1pPr marL="457200" indent="-4572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 b="1"/>
            </a:lvl1pPr>
            <a:lvl2pPr marL="1333475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3pPr>
            <a:lvl4pPr marL="1657350" indent="-28575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4pPr>
            <a:lvl5pPr marL="2114550" indent="-28575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5pPr>
          </a:lstStyle>
          <a:p>
            <a:r>
              <a:rPr lang="es-ES" b="1" err="1">
                <a:solidFill>
                  <a:schemeClr val="tx1"/>
                </a:solidFill>
              </a:rPr>
              <a:t>X.x</a:t>
            </a:r>
            <a:r>
              <a:rPr lang="es-ES" b="1">
                <a:solidFill>
                  <a:schemeClr val="tx1"/>
                </a:solidFill>
              </a:rPr>
              <a:t> sprint/</a:t>
            </a:r>
            <a:r>
              <a:rPr lang="es-ES" b="1" err="1">
                <a:solidFill>
                  <a:schemeClr val="tx1"/>
                </a:solidFill>
              </a:rPr>
              <a:t>person</a:t>
            </a:r>
            <a:r>
              <a:rPr lang="es-ES">
                <a:solidFill>
                  <a:schemeClr val="tx1"/>
                </a:solidFill>
              </a:rPr>
              <a:t>: DD/MM/YYYY – DD/MM/YYYY </a:t>
            </a:r>
          </a:p>
          <a:p>
            <a:r>
              <a:rPr lang="es-ES">
                <a:solidFill>
                  <a:schemeClr val="tx1"/>
                </a:solidFill>
              </a:rPr>
              <a:t>Capacidad: 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Diseño: X diseñador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Desarrollo: X * </a:t>
            </a:r>
            <a:r>
              <a:rPr lang="es-ES" err="1">
                <a:solidFill>
                  <a:schemeClr val="tx1"/>
                </a:solidFill>
              </a:rPr>
              <a:t>x.x</a:t>
            </a:r>
            <a:r>
              <a:rPr lang="es-ES">
                <a:solidFill>
                  <a:schemeClr val="tx1"/>
                </a:solidFill>
              </a:rPr>
              <a:t> desarrollador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Definición: X </a:t>
            </a:r>
            <a:r>
              <a:rPr lang="es-ES" err="1">
                <a:solidFill>
                  <a:schemeClr val="tx1"/>
                </a:solidFill>
              </a:rPr>
              <a:t>product</a:t>
            </a:r>
            <a:r>
              <a:rPr lang="es-ES">
                <a:solidFill>
                  <a:schemeClr val="tx1"/>
                </a:solidFill>
              </a:rPr>
              <a:t> </a:t>
            </a:r>
            <a:r>
              <a:rPr lang="es-ES" err="1">
                <a:solidFill>
                  <a:schemeClr val="tx1"/>
                </a:solidFill>
              </a:rPr>
              <a:t>owner</a:t>
            </a:r>
            <a:endParaRPr lang="es-ES">
              <a:solidFill>
                <a:schemeClr val="tx1"/>
              </a:solidFill>
            </a:endParaRPr>
          </a:p>
          <a:p>
            <a:r>
              <a:rPr lang="es-ES" b="1">
                <a:solidFill>
                  <a:schemeClr val="tx1"/>
                </a:solidFill>
              </a:rPr>
              <a:t>Capacidad siguiente sprint: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Diseño: X diseñador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Desarrollo: X * </a:t>
            </a:r>
            <a:r>
              <a:rPr lang="es-ES" err="1">
                <a:solidFill>
                  <a:schemeClr val="tx1"/>
                </a:solidFill>
              </a:rPr>
              <a:t>x.x</a:t>
            </a:r>
            <a:r>
              <a:rPr lang="es-ES">
                <a:solidFill>
                  <a:schemeClr val="tx1"/>
                </a:solidFill>
              </a:rPr>
              <a:t> desarrollador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Definición: X </a:t>
            </a:r>
            <a:r>
              <a:rPr lang="es-ES" err="1">
                <a:solidFill>
                  <a:schemeClr val="tx1"/>
                </a:solidFill>
              </a:rPr>
              <a:t>product</a:t>
            </a:r>
            <a:r>
              <a:rPr lang="es-ES">
                <a:solidFill>
                  <a:schemeClr val="tx1"/>
                </a:solidFill>
              </a:rPr>
              <a:t> </a:t>
            </a:r>
            <a:r>
              <a:rPr lang="es-ES" err="1">
                <a:solidFill>
                  <a:schemeClr val="tx1"/>
                </a:solidFill>
              </a:rPr>
              <a:t>owner</a:t>
            </a:r>
            <a:endParaRPr lang="es-ES">
              <a:solidFill>
                <a:schemeClr val="tx1"/>
              </a:solidFill>
            </a:endParaRPr>
          </a:p>
          <a:p>
            <a:pPr marL="876275" lvl="0" indent="-342900">
              <a:buFont typeface="Arial" panose="020B0604020202020204" pitchFamily="34" charset="0"/>
              <a:buChar char="•"/>
            </a:pPr>
            <a:endParaRPr lang="es-ES">
              <a:solidFill>
                <a:schemeClr val="tx1"/>
              </a:solidFill>
            </a:endParaRPr>
          </a:p>
          <a:p>
            <a:pPr marL="876275" lvl="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9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808BE-E822-4639-A7AC-7BD38F27E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79575"/>
            <a:ext cx="10542588" cy="4679950"/>
          </a:xfrm>
        </p:spPr>
        <p:txBody>
          <a:bodyPr/>
          <a:lstStyle>
            <a:lvl1pPr marL="228600" indent="-2286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1pPr>
            <a:lvl2pPr marL="685800" indent="-2286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2pPr>
            <a:lvl3pPr marL="1257300" indent="-34290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3pPr>
            <a:lvl4pPr marL="1657350" indent="-28575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4pPr>
            <a:lvl5pPr marL="2114550" indent="-285750"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s-ES"/>
              <a:t>Escribir objetivos del sprint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5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d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Velocidad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4F8D230-5556-4F4C-A08A-A9ABD5E3B1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690688"/>
            <a:ext cx="10517188" cy="4668837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Pantallazo velocidad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4C9D9-E026-4642-81DF-476658A7F1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3088307"/>
              </p:ext>
            </p:extLst>
          </p:nvPr>
        </p:nvGraphicFramePr>
        <p:xfrm>
          <a:off x="838200" y="1679575"/>
          <a:ext cx="10542586" cy="46799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42586">
                  <a:extLst>
                    <a:ext uri="{9D8B030D-6E8A-4147-A177-3AD203B41FA5}">
                      <a16:colId xmlns:a16="http://schemas.microsoft.com/office/drawing/2014/main" val="2606595299"/>
                    </a:ext>
                  </a:extLst>
                </a:gridCol>
              </a:tblGrid>
              <a:tr h="2339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92440"/>
                  </a:ext>
                </a:extLst>
              </a:tr>
              <a:tr h="2339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5027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DESTACAR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áfico 9" descr="Cara sonriente sin relleno">
            <a:extLst>
              <a:ext uri="{FF2B5EF4-FFF2-40B4-BE49-F238E27FC236}">
                <a16:creationId xmlns:a16="http://schemas.microsoft.com/office/drawing/2014/main" id="{8F6FD237-0E1D-4456-A3BA-F05BB5801D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57" y="1679575"/>
            <a:ext cx="350743" cy="350743"/>
          </a:xfrm>
          <a:prstGeom prst="rect">
            <a:avLst/>
          </a:prstGeom>
        </p:spPr>
      </p:pic>
      <p:pic>
        <p:nvPicPr>
          <p:cNvPr id="7" name="Gráfico 12" descr="Cara preocupada sin relleno">
            <a:extLst>
              <a:ext uri="{FF2B5EF4-FFF2-40B4-BE49-F238E27FC236}">
                <a16:creationId xmlns:a16="http://schemas.microsoft.com/office/drawing/2014/main" id="{B691986E-40DA-49F7-B883-077BFA4633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357" y="4019550"/>
            <a:ext cx="362857" cy="36285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AE7475-3766-4400-BB30-9EAB45B3C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5186" y="1679575"/>
            <a:ext cx="10488614" cy="234473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0"/>
              <a:t>Listado a destacar</a:t>
            </a:r>
            <a:endParaRPr lang="en-US" b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/>
              <a:t>Second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/>
              <a:t>Third level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0"/>
              <a:t>Fourth level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8330CB-365B-48F3-9231-BED8EB7687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014788"/>
            <a:ext cx="10515600" cy="2344737"/>
          </a:xfrm>
        </p:spPr>
        <p:txBody>
          <a:bodyPr numCol="2">
            <a:noAutofit/>
          </a:bodyPr>
          <a:lstStyle>
            <a:lvl1pPr marL="285750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Hacemos refinamiento de backlog cada sprint ​</a:t>
            </a:r>
          </a:p>
          <a:p>
            <a:pPr rtl="0" fontAlgn="base"/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Lint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 cliente y de servidor​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historias están listas para el día de la </a:t>
            </a:r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planning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Suficiente carga de trabajo para el sprint 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Suficientemente claras para poder abordarlas 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Criterios de aceptación definidos 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Usuarios/permisos en cliente 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Canales de comunicación 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Está definido el interlocutor 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Está definido el canal de comunicación preferente. 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Gestión de ramas y nomenclatura. 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Integración continua 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 rápida (10 </a:t>
            </a:r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mins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Ejecuta las pruebas automáticas del proyecto. ​</a:t>
            </a:r>
          </a:p>
          <a:p>
            <a:pPr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Despliegue continuo. ​</a:t>
            </a:r>
          </a:p>
          <a:p>
            <a:pPr lvl="1" rtl="0" fontAlgn="base"/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Incluso en producción ​</a:t>
            </a:r>
          </a:p>
          <a:p>
            <a:pPr lvl="0" rtl="0" fontAlgn="base"/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​</a:t>
            </a:r>
          </a:p>
          <a:p>
            <a:pPr lvl="0" rtl="0" fontAlgn="base"/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Swagger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para las </a:t>
            </a:r>
            <a:r>
              <a:rPr lang="es-E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lang="es-E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​</a:t>
            </a:r>
          </a:p>
          <a:p>
            <a:pPr rtl="0" fontAlgn="base"/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2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rndow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352" y="5393531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BUrndown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4F8D230-5556-4F4C-A08A-A9ABD5E3B1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690688"/>
            <a:ext cx="10517188" cy="466883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/>
              <a:t>Pantallazo </a:t>
            </a:r>
            <a:r>
              <a:rPr lang="es-ES" err="1"/>
              <a:t>burndown</a:t>
            </a: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02" y="5422106"/>
            <a:ext cx="2335672" cy="233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0ACB6-5FCF-405C-A7EE-B8121825B205}"/>
              </a:ext>
            </a:extLst>
          </p:cNvPr>
          <p:cNvSpPr txBox="1"/>
          <p:nvPr userDrawn="1"/>
        </p:nvSpPr>
        <p:spPr>
          <a:xfrm>
            <a:off x="838200" y="364313"/>
            <a:ext cx="95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kern="1200" cap="all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COverage</a:t>
            </a:r>
            <a:endParaRPr lang="en-US" sz="36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4F8D230-5556-4F4C-A08A-A9ABD5E3B1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690688"/>
            <a:ext cx="10517188" cy="466883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/>
              <a:t>Pantallazo </a:t>
            </a:r>
            <a:r>
              <a:rPr lang="es-ES" err="1"/>
              <a:t>coverage</a:t>
            </a: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7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987" r:id="rId2"/>
    <p:sldLayoutId id="2147483994" r:id="rId3"/>
    <p:sldLayoutId id="2147483991" r:id="rId4"/>
    <p:sldLayoutId id="2147483990" r:id="rId5"/>
    <p:sldLayoutId id="2147483985" r:id="rId6"/>
    <p:sldLayoutId id="2147483989" r:id="rId7"/>
    <p:sldLayoutId id="2147483986" r:id="rId8"/>
    <p:sldLayoutId id="2147483993" r:id="rId9"/>
    <p:sldLayoutId id="2147483984" r:id="rId10"/>
    <p:sldLayoutId id="2147483866" r:id="rId11"/>
    <p:sldLayoutId id="2147483992" r:id="rId12"/>
    <p:sldLayoutId id="2147483794" r:id="rId13"/>
    <p:sldLayoutId id="21474839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borya09/LayoutC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6377905" y="1774379"/>
            <a:ext cx="3731296" cy="1753926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KATAS</a:t>
            </a:r>
            <a:br>
              <a:rPr lang="en-US" sz="6600" dirty="0"/>
            </a:br>
            <a:r>
              <a:rPr lang="en-US" sz="6600" dirty="0"/>
              <a:t>#2</a:t>
            </a:r>
            <a:endParaRPr lang="es-ES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3E95C-4A66-48EC-A388-BB46C98D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2" name="Title 77">
            <a:extLst>
              <a:ext uri="{FF2B5EF4-FFF2-40B4-BE49-F238E27FC236}">
                <a16:creationId xmlns:a16="http://schemas.microsoft.com/office/drawing/2014/main" id="{9181D3B4-AC28-9C57-D4A4-907908E5891B}"/>
              </a:ext>
            </a:extLst>
          </p:cNvPr>
          <p:cNvSpPr txBox="1">
            <a:spLocks/>
          </p:cNvSpPr>
          <p:nvPr/>
        </p:nvSpPr>
        <p:spPr>
          <a:xfrm>
            <a:off x="6377905" y="4047771"/>
            <a:ext cx="3731296" cy="175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D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Layout CSS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6144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74098-C9BB-2961-A5B8-A08F37DF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ESTRUCTURA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EBEA-7795-CB32-BA3E-8824C38C28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Problema</a:t>
            </a:r>
            <a:r>
              <a:rPr lang="es-ES" sz="2400" dirty="0"/>
              <a:t>: Hacer un </a:t>
            </a:r>
            <a:r>
              <a:rPr lang="es-ES" sz="2400" dirty="0" err="1"/>
              <a:t>layout</a:t>
            </a:r>
            <a:r>
              <a:rPr lang="es-ES" sz="2400" dirty="0"/>
              <a:t> con CSS</a:t>
            </a:r>
          </a:p>
          <a:p>
            <a:r>
              <a:rPr lang="es-ES" sz="2400" b="1" dirty="0"/>
              <a:t>Lenguaje</a:t>
            </a:r>
            <a:r>
              <a:rPr lang="es-ES" sz="2400" dirty="0"/>
              <a:t>: CSS </a:t>
            </a:r>
            <a:r>
              <a:rPr lang="es-ES" sz="2400" dirty="0" err="1"/>
              <a:t>Only</a:t>
            </a:r>
            <a:r>
              <a:rPr lang="es-ES" sz="2400" dirty="0"/>
              <a:t>!</a:t>
            </a:r>
          </a:p>
          <a:p>
            <a:r>
              <a:rPr lang="es-ES" sz="2400" b="1" dirty="0"/>
              <a:t>IDE</a:t>
            </a:r>
            <a:r>
              <a:rPr lang="es-ES" sz="2400" dirty="0"/>
              <a:t>: </a:t>
            </a:r>
            <a:r>
              <a:rPr lang="es-ES" sz="2400" dirty="0" err="1"/>
              <a:t>VsCode</a:t>
            </a:r>
            <a:r>
              <a:rPr lang="es-ES" sz="2400" dirty="0"/>
              <a:t> (Live Share)</a:t>
            </a:r>
          </a:p>
          <a:p>
            <a:r>
              <a:rPr lang="es-ES" sz="2400" b="1" dirty="0"/>
              <a:t>Una iteración</a:t>
            </a:r>
            <a:r>
              <a:rPr lang="es-ES" sz="2400" dirty="0"/>
              <a:t>: 50 minutos</a:t>
            </a:r>
          </a:p>
          <a:p>
            <a:pPr lvl="1"/>
            <a:r>
              <a:rPr lang="es-ES" sz="2000" dirty="0"/>
              <a:t>45 minutos para resolver el problema</a:t>
            </a:r>
          </a:p>
          <a:p>
            <a:pPr lvl="1"/>
            <a:r>
              <a:rPr lang="es-ES" sz="2000" dirty="0"/>
              <a:t>15 minutos de retrospectiva</a:t>
            </a:r>
          </a:p>
          <a:p>
            <a:r>
              <a:rPr lang="es-ES" sz="2400" b="1" dirty="0" err="1"/>
              <a:t>Pair</a:t>
            </a:r>
            <a:r>
              <a:rPr lang="es-ES" sz="2400" b="1" dirty="0"/>
              <a:t> </a:t>
            </a:r>
            <a:r>
              <a:rPr lang="es-ES" sz="2400" b="1" dirty="0" err="1"/>
              <a:t>programming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2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BD90-7A5C-F7C4-E98B-1B7E26F1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CENTRARSE 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F841-69CA-B3D4-2C80-5717EEB52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" dirty="0"/>
              <a:t> </a:t>
            </a:r>
            <a:r>
              <a:rPr lang="es-ES" dirty="0" err="1"/>
              <a:t>Layout</a:t>
            </a:r>
            <a:endParaRPr lang="es-ES" dirty="0"/>
          </a:p>
          <a:p>
            <a:r>
              <a:rPr lang="es-ES" dirty="0"/>
              <a:t> Resoluciones </a:t>
            </a:r>
            <a:r>
              <a:rPr lang="es-ES" dirty="0" err="1"/>
              <a:t>mobile</a:t>
            </a:r>
            <a:r>
              <a:rPr lang="es-ES" dirty="0"/>
              <a:t> y desktop</a:t>
            </a:r>
          </a:p>
          <a:p>
            <a:r>
              <a:rPr lang="es-ES" dirty="0"/>
              <a:t> Textos que pueden crecer, </a:t>
            </a:r>
            <a:r>
              <a:rPr lang="es-ES" dirty="0" err="1"/>
              <a:t>scrolls</a:t>
            </a:r>
            <a:r>
              <a:rPr lang="es-ES" dirty="0"/>
              <a:t>, </a:t>
            </a:r>
            <a:r>
              <a:rPr lang="es-ES" dirty="0" err="1"/>
              <a:t>overflows</a:t>
            </a:r>
            <a:r>
              <a:rPr lang="es-ES" dirty="0"/>
              <a:t>, …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78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5345-DDAE-0BED-E9DF-DBA43D76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CENTRARSE 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0BB3-1334-8376-9702-DFE898F7E3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Configurar</a:t>
            </a:r>
            <a:r>
              <a:rPr lang="en-GB" dirty="0"/>
              <a:t> IDE</a:t>
            </a:r>
          </a:p>
          <a:p>
            <a:r>
              <a:rPr lang="en-GB" dirty="0"/>
              <a:t> Pre/post </a:t>
            </a:r>
            <a:r>
              <a:rPr lang="en-GB" dirty="0" err="1"/>
              <a:t>procesadores</a:t>
            </a:r>
            <a:r>
              <a:rPr lang="en-GB" dirty="0"/>
              <a:t>, </a:t>
            </a:r>
            <a:r>
              <a:rPr lang="en-GB" dirty="0" err="1"/>
              <a:t>livereload</a:t>
            </a:r>
            <a:r>
              <a:rPr lang="en-GB" dirty="0"/>
              <a:t>, …</a:t>
            </a:r>
          </a:p>
          <a:p>
            <a:r>
              <a:rPr lang="en-GB" dirty="0"/>
              <a:t> Sombras, </a:t>
            </a:r>
            <a:r>
              <a:rPr lang="en-GB" dirty="0" err="1"/>
              <a:t>colores</a:t>
            </a:r>
            <a:r>
              <a:rPr lang="en-GB" dirty="0"/>
              <a:t>, pixel perfect, …</a:t>
            </a:r>
          </a:p>
        </p:txBody>
      </p:sp>
    </p:spTree>
    <p:extLst>
      <p:ext uri="{BB962C8B-B14F-4D97-AF65-F5344CB8AC3E}">
        <p14:creationId xmlns:p14="http://schemas.microsoft.com/office/powerpoint/2010/main" val="194273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BDBF-4014-72AD-A6D0-69E1813B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Punto de Partida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D5EF-E260-A508-CD85-6D202D2EDB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https://github.com/borya09/LayoutCSS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766CF-2822-F3EC-A487-1E50E46C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704" y="2555251"/>
            <a:ext cx="5196591" cy="35439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3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461D-C6DB-469C-3D87-C1ECF625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 LLEGA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A1846-5504-3E8C-A87B-E30BF784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95" y="1476891"/>
            <a:ext cx="8994913" cy="439177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DF20-CC6F-AF6E-04A5-F4417C78D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Iteración</a:t>
            </a:r>
            <a:r>
              <a:rPr lang="en-GB" dirty="0"/>
              <a:t> </a:t>
            </a:r>
            <a:r>
              <a:rPr lang="en-GB" sz="1800" dirty="0"/>
              <a:t>45 mins</a:t>
            </a:r>
            <a:r>
              <a:rPr lang="en-GB" dirty="0"/>
              <a:t>.</a:t>
            </a:r>
          </a:p>
          <a:p>
            <a:r>
              <a:rPr lang="en-GB" dirty="0" err="1"/>
              <a:t>Retrospectiva</a:t>
            </a:r>
            <a:r>
              <a:rPr lang="en-GB" dirty="0"/>
              <a:t> </a:t>
            </a:r>
            <a:r>
              <a:rPr lang="en-GB" sz="1800" dirty="0"/>
              <a:t>15 mins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9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F29572-0662-3530-9BB1-BBF6198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4261-E3E8-CC1F-E04D-200934F992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¿Hay algo que hayas aprendido hoy? </a:t>
            </a:r>
          </a:p>
          <a:p>
            <a:r>
              <a:rPr lang="es-ES" sz="2400" dirty="0"/>
              <a:t>¿Hacemos mas veces?</a:t>
            </a:r>
          </a:p>
          <a:p>
            <a:r>
              <a:rPr lang="es-ES" sz="2400" dirty="0"/>
              <a:t>¿Dinámica para otro día?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172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8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troIcons.Settings" Revision="1" Stencil="System.Storyboarding.MetroIcons" StencilVersion="0.1"/>
</Control>
</file>

<file path=customXml/item10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1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4.xml><?xml version="1.0" encoding="utf-8"?>
<Control xmlns="http://schemas.microsoft.com/VisualStudio/2011/storyboarding/control">
  <Id Name="e3e06cf2-79b7-4f70-a145-44903a30dc14" Revision="1" Stencil="System.MyShapes" StencilVersion="1.0"/>
</Control>
</file>

<file path=customXml/item15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6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7.xml><?xml version="1.0" encoding="utf-8"?>
<Control xmlns="http://schemas.microsoft.com/VisualStudio/2011/storyboarding/control">
  <Id Name="e3e06cf2-79b7-4f70-a145-44903a30dc14" Revision="1" Stencil="System.MyShapes" StencilVersion="1.0"/>
</Control>
</file>

<file path=customXml/item1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9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20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6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2EF42E3222F438CD31AEB8702E509" ma:contentTypeVersion="15" ma:contentTypeDescription="Create a new document." ma:contentTypeScope="" ma:versionID="d40d9658d81f811878f6b0f99803eee3">
  <xsd:schema xmlns:xsd="http://www.w3.org/2001/XMLSchema" xmlns:xs="http://www.w3.org/2001/XMLSchema" xmlns:p="http://schemas.microsoft.com/office/2006/metadata/properties" xmlns:ns2="e29a1618-1efa-4980-90e5-701066b5d0d6" xmlns:ns3="5cc60d69-a5f6-4f8f-8194-a79b51c73eb9" xmlns:ns4="eb400b2d-8c60-4e40-8fe3-40bca6f1c50f" targetNamespace="http://schemas.microsoft.com/office/2006/metadata/properties" ma:root="true" ma:fieldsID="9698d3e1a4ec5bab63b768b3142a1ec6" ns2:_="" ns3:_="" ns4:_="">
    <xsd:import namespace="e29a1618-1efa-4980-90e5-701066b5d0d6"/>
    <xsd:import namespace="5cc60d69-a5f6-4f8f-8194-a79b51c73eb9"/>
    <xsd:import namespace="eb400b2d-8c60-4e40-8fe3-40bca6f1c50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a1618-1efa-4980-90e5-701066b5d0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00b2d-8c60-4e40-8fe3-40bca6f1c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e3e06cf2-79b7-4f70-a145-44903a30dc14" Revision="1" Stencil="System.MyShapes" StencilVersion="1.0"/>
</Control>
</file>

<file path=customXml/item9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6CC9AF1C-C433-41B5-AED7-B7DD1677C1D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1EE362F-8DBC-4966-B33F-9C9C8D0C646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FA1018-3C39-4D34-BED0-D9DE083E38A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0FD588-B5B3-4482-BEE6-34DB4FC0E8C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107F91F-3ED3-45B5-9A4D-6E1D48F1E6B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B14E64D-DD17-485E-A5B4-6D9A81DB536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6E92A5C-F577-4F51-968A-24F6D8ED05B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E146180-6BB5-43C5-A113-74D6D52B674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1BD0E4C-CD54-4DB3-A56E-70E030F67A3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37D28FC-2300-4796-A0D0-E3E39AA9C293}">
  <ds:schemaRefs>
    <ds:schemaRef ds:uri="http://schemas.microsoft.com/sharepoint/v3/contenttype/forms"/>
  </ds:schemaRefs>
</ds:datastoreItem>
</file>

<file path=customXml/itemProps19.xml><?xml version="1.0" encoding="utf-8"?>
<ds:datastoreItem xmlns:ds="http://schemas.openxmlformats.org/officeDocument/2006/customXml" ds:itemID="{83A4F1E2-A227-40E8-B8E8-8ADD3C5FA0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2899931-E192-4D1F-9BE7-A9BB3532980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D1AEAEF-4DFF-44F4-A5CF-EF3CCA12F8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FCD3709-54A6-41E5-B42B-4C1F1CD21E0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28FE76-361A-4C27-9514-A17F5AFFA083}">
  <ds:schemaRefs>
    <ds:schemaRef ds:uri="http://schemas.openxmlformats.org/package/2006/metadata/core-properties"/>
    <ds:schemaRef ds:uri="http://purl.org/dc/terms/"/>
    <ds:schemaRef ds:uri="5cc60d69-a5f6-4f8f-8194-a79b51c73eb9"/>
    <ds:schemaRef ds:uri="http://schemas.microsoft.com/office/2006/metadata/properties"/>
    <ds:schemaRef ds:uri="e29a1618-1efa-4980-90e5-701066b5d0d6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eb400b2d-8c60-4e40-8fe3-40bca6f1c50f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52906F6D-AF1A-4822-9277-1237944DCA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FFE6045-0719-46E7-9E18-224A3DB1A86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28E98F2-693D-43B1-8F10-1B55FEDB6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9a1618-1efa-4980-90e5-701066b5d0d6"/>
    <ds:schemaRef ds:uri="5cc60d69-a5f6-4f8f-8194-a79b51c73eb9"/>
    <ds:schemaRef ds:uri="eb400b2d-8c60-4e40-8fe3-40bca6f1c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35A44763-68BF-4706-B004-BEE4661D08A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FE667C-7256-4B2C-9B08-02520FFF6CB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Raleway</vt:lpstr>
      <vt:lpstr>Office Theme</vt:lpstr>
      <vt:lpstr>KATAS #2</vt:lpstr>
      <vt:lpstr>ESTRUCTURA</vt:lpstr>
      <vt:lpstr>CENTRARSE EN</vt:lpstr>
      <vt:lpstr>NO CENTRARSE EN</vt:lpstr>
      <vt:lpstr>Punto de Partida</vt:lpstr>
      <vt:lpstr>PARA LLEGA A</vt:lpstr>
      <vt:lpstr>PowerPoint Presentation</vt:lpstr>
      <vt:lpstr>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6</dc:title>
  <dc:creator/>
  <cp:lastModifiedBy/>
  <cp:revision>17</cp:revision>
  <dcterms:modified xsi:type="dcterms:W3CDTF">2022-11-24T15:40:22Z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0x0101003D32EF42E3222F438CD31AEB8702E509</vt:lpwstr>
  </property>
</Properties>
</file>