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6AB93-7B6E-4F25-A852-EF0498E73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A3D359-4B00-4B5B-8633-A713D6D59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90D14-F0A6-4BB6-BDDF-DF598D9D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129A-84E5-42BF-85EF-8720DEF12E1F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C530DF-5F4D-4A0C-93BC-3A228F2F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28C89-FDEB-46F6-A14C-53A04A63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8139-AEB8-4BDF-BBE4-05E91E249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24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CC6EF-353C-451E-83C7-938311EB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603414-6110-44A1-B7D5-679310EB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6B545A-CD09-416E-AA55-4C5CC833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129A-84E5-42BF-85EF-8720DEF12E1F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6D0E8C-E52D-4EC8-9D06-F4E79C7F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C53A20-E4ED-4907-A291-C225493C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8139-AEB8-4BDF-BBE4-05E91E249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63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072753-31A7-4069-A37E-268BDF230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C72F72-A1A6-41B1-952E-162E3563D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90A4F1-8534-4FF6-A381-82C062B7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129A-84E5-42BF-85EF-8720DEF12E1F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D976BA-5186-47C0-9CF4-08C14475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A04128-DECD-412C-B0FF-0D636664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8139-AEB8-4BDF-BBE4-05E91E249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4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6B930-7671-4C2B-A6B9-B2D42E1B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344C0-3C68-46CF-9DCF-DED00182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C9CB2-135E-4BB5-8CF1-2ED31221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129A-84E5-42BF-85EF-8720DEF12E1F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BE52D0-D56E-4A6B-80E8-C3CF660C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E805E5-6C51-4D84-9FED-7D3FFD48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8139-AEB8-4BDF-BBE4-05E91E249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4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A54F-2779-49FA-930E-537D9302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CA457B-7CA5-44E1-91BE-09F08606A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19B60C-ADFC-4F3E-AA9E-CBE34BFC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129A-84E5-42BF-85EF-8720DEF12E1F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2C73F1-2D13-42D0-9C80-CD8B5ADE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D37131-F991-4D2C-9583-D3E9ADF5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8139-AEB8-4BDF-BBE4-05E91E249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5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2B43F-45AE-46C5-B0BE-7268528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D512F6-AD48-437C-B247-2C23A906B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86F843-83C0-43CC-B1FA-F326F08FE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96A69B-86E9-403B-8536-7C11326F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129A-84E5-42BF-85EF-8720DEF12E1F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B413EF-3E9D-4A74-87C1-4D8C6AFA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81502E-B575-4747-B6FA-07ABAEBC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8139-AEB8-4BDF-BBE4-05E91E249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36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097F1-2067-48F6-AA79-FAF18B4B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68CD42-8912-416B-A3D2-C69AF9EAA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A55AB3-BF57-46A1-AAF5-042815243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ED2253-1163-49EE-85BF-E08EB646C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339A39-60E3-4B5C-B6ED-0791EF8C1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6235F43-240C-4D8E-9634-9DAA996D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129A-84E5-42BF-85EF-8720DEF12E1F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CC469E-0514-41D6-BD11-9333AB94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63E0FD-580D-463E-AC91-604B634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8139-AEB8-4BDF-BBE4-05E91E249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24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370E5-FF0A-4F83-AAD5-557408BC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703FC3-AF6E-4661-B5CB-1D5CE1AD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129A-84E5-42BF-85EF-8720DEF12E1F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A6C45B-0F38-47C8-BADA-606F4823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F4D685-39DF-4A22-8473-41645AC3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8139-AEB8-4BDF-BBE4-05E91E249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70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37486DB-765D-4F63-8546-9AFA12B7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129A-84E5-42BF-85EF-8720DEF12E1F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06B662-4C33-4941-9E1B-45798491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54A1B5-2940-4329-B173-3C43773D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8139-AEB8-4BDF-BBE4-05E91E249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72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6D63C-045C-43ED-95D7-E1B0D321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0DC35-659F-4656-9C23-CA70BA57F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CD4776-3295-4959-9A54-2B76377B6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B22666-788B-4C71-857D-8CE1FFB8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129A-84E5-42BF-85EF-8720DEF12E1F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506DDD-8120-4FB7-81A4-D4FE4BE7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FD3609-9955-485A-BCB6-16E96EB3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8139-AEB8-4BDF-BBE4-05E91E249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6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69D55-6469-4DA7-BA7A-D1D908E3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A847C0-1AC3-4FDC-993B-C92EB2369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684215-0F03-4428-887D-6C7C474B3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9FCE9F-A95B-452E-955D-790C46D6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129A-84E5-42BF-85EF-8720DEF12E1F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7C87ED-4CDF-4E86-A7BF-425D3823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E7A111-73F3-4503-B86F-DA79EEDB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8139-AEB8-4BDF-BBE4-05E91E249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8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27AF6E-3485-4A95-BB1A-6276D35C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B5DD41-3945-4CE9-B2B6-9896137F9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9EEA75-6992-4F39-BB10-475272391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129A-84E5-42BF-85EF-8720DEF12E1F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BF095B-D37A-44B1-9A6B-25723A580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9DFE3F-D608-4175-A724-5377007B7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F8139-AEB8-4BDF-BBE4-05E91E249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60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BB032158-891C-4CB8-B2C9-D927640F60A4}"/>
              </a:ext>
            </a:extLst>
          </p:cNvPr>
          <p:cNvSpPr txBox="1"/>
          <p:nvPr/>
        </p:nvSpPr>
        <p:spPr>
          <a:xfrm>
            <a:off x="275256" y="699712"/>
            <a:ext cx="2058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/>
            </a:lvl1pPr>
          </a:lstStyle>
          <a:p>
            <a:r>
              <a:rPr lang="de-DE" sz="1200" dirty="0" err="1"/>
              <a:t>AussentemperaturLuftfeuchte</a:t>
            </a:r>
            <a:endParaRPr lang="de-DE" sz="1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0E169D2-9A9F-4928-86E5-0FBEBC36AA48}"/>
              </a:ext>
            </a:extLst>
          </p:cNvPr>
          <p:cNvSpPr txBox="1"/>
          <p:nvPr/>
        </p:nvSpPr>
        <p:spPr>
          <a:xfrm>
            <a:off x="565337" y="2680558"/>
            <a:ext cx="2667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Inneninfrarotsensor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260805A-191C-45D7-BE1C-CDB89FC1AE92}"/>
              </a:ext>
            </a:extLst>
          </p:cNvPr>
          <p:cNvSpPr txBox="1"/>
          <p:nvPr/>
        </p:nvSpPr>
        <p:spPr>
          <a:xfrm>
            <a:off x="1213784" y="1889226"/>
            <a:ext cx="2266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err="1"/>
              <a:t>AussenLuftdruck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048E5D5-E0E2-42A4-93E5-76BB3F0D8FC4}"/>
              </a:ext>
            </a:extLst>
          </p:cNvPr>
          <p:cNvSpPr txBox="1"/>
          <p:nvPr/>
        </p:nvSpPr>
        <p:spPr>
          <a:xfrm>
            <a:off x="610127" y="3463285"/>
            <a:ext cx="285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Dämmerungsschalter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175A5A3-F00D-4B33-B5D7-9998481BB2D0}"/>
              </a:ext>
            </a:extLst>
          </p:cNvPr>
          <p:cNvSpPr txBox="1"/>
          <p:nvPr/>
        </p:nvSpPr>
        <p:spPr>
          <a:xfrm>
            <a:off x="610127" y="4838277"/>
            <a:ext cx="274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err="1"/>
              <a:t>AbstandssensorVorn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8490D07-79C7-4CD6-ACEE-FF6BFF4D4CDB}"/>
              </a:ext>
            </a:extLst>
          </p:cNvPr>
          <p:cNvSpPr txBox="1"/>
          <p:nvPr/>
        </p:nvSpPr>
        <p:spPr>
          <a:xfrm>
            <a:off x="539787" y="4130480"/>
            <a:ext cx="2992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err="1"/>
              <a:t>AbstandssensorHinten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7D60C0F-13C5-4D50-BC53-D19FEC5216DC}"/>
              </a:ext>
            </a:extLst>
          </p:cNvPr>
          <p:cNvSpPr txBox="1"/>
          <p:nvPr/>
        </p:nvSpPr>
        <p:spPr>
          <a:xfrm>
            <a:off x="1420345" y="155300"/>
            <a:ext cx="1424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u="sng" dirty="0"/>
              <a:t>Sensoren: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646D869-07C5-40D0-9A6A-14437B9E8E15}"/>
              </a:ext>
            </a:extLst>
          </p:cNvPr>
          <p:cNvSpPr txBox="1"/>
          <p:nvPr/>
        </p:nvSpPr>
        <p:spPr>
          <a:xfrm>
            <a:off x="265188" y="1301603"/>
            <a:ext cx="3763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err="1"/>
              <a:t>InnentemperaturLuftfeuchte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FF2C1C4-D449-4975-BDA5-215342F93A86}"/>
              </a:ext>
            </a:extLst>
          </p:cNvPr>
          <p:cNvSpPr txBox="1"/>
          <p:nvPr/>
        </p:nvSpPr>
        <p:spPr>
          <a:xfrm>
            <a:off x="1025555" y="6045527"/>
            <a:ext cx="78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OK-Taster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2EBD36F-C0AD-4C50-A3D4-628C58EF219A}"/>
              </a:ext>
            </a:extLst>
          </p:cNvPr>
          <p:cNvSpPr txBox="1"/>
          <p:nvPr/>
        </p:nvSpPr>
        <p:spPr>
          <a:xfrm>
            <a:off x="928574" y="5441902"/>
            <a:ext cx="983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Select-Taster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3BAAF6F-9727-45E1-A7B3-F74F087FC2C6}"/>
              </a:ext>
            </a:extLst>
          </p:cNvPr>
          <p:cNvSpPr txBox="1"/>
          <p:nvPr/>
        </p:nvSpPr>
        <p:spPr>
          <a:xfrm>
            <a:off x="4539228" y="155300"/>
            <a:ext cx="143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u="sng" dirty="0"/>
              <a:t>Anzeigen: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657D633-48E0-4F3C-A85D-D430EC6DC6E2}"/>
              </a:ext>
            </a:extLst>
          </p:cNvPr>
          <p:cNvSpPr txBox="1"/>
          <p:nvPr/>
        </p:nvSpPr>
        <p:spPr>
          <a:xfrm>
            <a:off x="4274418" y="699712"/>
            <a:ext cx="2345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/>
            </a:lvl1pPr>
          </a:lstStyle>
          <a:p>
            <a:pPr algn="ctr"/>
            <a:r>
              <a:rPr lang="de-DE" sz="1200" dirty="0" err="1"/>
              <a:t>Aussentemperatur</a:t>
            </a:r>
            <a:r>
              <a:rPr lang="de-DE" sz="1200" dirty="0"/>
              <a:t> &amp; Luftfeuchte +</a:t>
            </a:r>
          </a:p>
          <a:p>
            <a:pPr algn="ctr"/>
            <a:r>
              <a:rPr lang="de-DE" sz="1200" dirty="0"/>
              <a:t>Innentemperatur &amp; Luftfeuchte + </a:t>
            </a:r>
          </a:p>
          <a:p>
            <a:pPr algn="ctr"/>
            <a:r>
              <a:rPr lang="de-DE" sz="1200" dirty="0" err="1"/>
              <a:t>Aussenluftdruck</a:t>
            </a:r>
            <a:endParaRPr lang="de-DE" sz="1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7E68E42-E564-4557-81A4-7EE5BB6FADFA}"/>
              </a:ext>
            </a:extLst>
          </p:cNvPr>
          <p:cNvSpPr txBox="1"/>
          <p:nvPr/>
        </p:nvSpPr>
        <p:spPr>
          <a:xfrm>
            <a:off x="4274418" y="1501352"/>
            <a:ext cx="2345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endParaRPr lang="de-DE" dirty="0"/>
          </a:p>
          <a:p>
            <a:r>
              <a:rPr lang="de-DE" dirty="0"/>
              <a:t>Abstand hinten</a:t>
            </a:r>
          </a:p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9DBD0B5-D194-4502-A88C-122DC36B771A}"/>
              </a:ext>
            </a:extLst>
          </p:cNvPr>
          <p:cNvSpPr txBox="1"/>
          <p:nvPr/>
        </p:nvSpPr>
        <p:spPr>
          <a:xfrm>
            <a:off x="4274418" y="2302992"/>
            <a:ext cx="2345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endParaRPr lang="de-DE" dirty="0"/>
          </a:p>
          <a:p>
            <a:r>
              <a:rPr lang="de-DE" dirty="0"/>
              <a:t>Abstand vorn</a:t>
            </a:r>
          </a:p>
          <a:p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EBB29AB-F1D3-4F39-A564-815C2F844267}"/>
              </a:ext>
            </a:extLst>
          </p:cNvPr>
          <p:cNvSpPr txBox="1"/>
          <p:nvPr/>
        </p:nvSpPr>
        <p:spPr>
          <a:xfrm>
            <a:off x="4274419" y="3093954"/>
            <a:ext cx="23453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endParaRPr lang="de-DE" dirty="0"/>
          </a:p>
          <a:p>
            <a:r>
              <a:rPr lang="de-DE" dirty="0"/>
              <a:t>Verlauf </a:t>
            </a:r>
            <a:r>
              <a:rPr lang="de-DE" dirty="0" err="1"/>
              <a:t>Aussentemperatur</a:t>
            </a:r>
            <a:endParaRPr lang="de-DE" dirty="0"/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C0351E8-0E94-4F9D-A1D4-CE75FBEEE856}"/>
              </a:ext>
            </a:extLst>
          </p:cNvPr>
          <p:cNvSpPr txBox="1"/>
          <p:nvPr/>
        </p:nvSpPr>
        <p:spPr>
          <a:xfrm>
            <a:off x="4274419" y="3884916"/>
            <a:ext cx="23453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endParaRPr lang="de-DE" dirty="0"/>
          </a:p>
          <a:p>
            <a:r>
              <a:rPr lang="de-DE" dirty="0"/>
              <a:t>Verlauf </a:t>
            </a:r>
            <a:r>
              <a:rPr lang="de-DE" dirty="0" err="1"/>
              <a:t>Aussenluftdruck</a:t>
            </a:r>
            <a:endParaRPr lang="de-DE" dirty="0"/>
          </a:p>
          <a:p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53897EA-9464-46A7-95D8-2A3888B43473}"/>
              </a:ext>
            </a:extLst>
          </p:cNvPr>
          <p:cNvSpPr txBox="1"/>
          <p:nvPr/>
        </p:nvSpPr>
        <p:spPr>
          <a:xfrm>
            <a:off x="9072242" y="155300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u="sng" dirty="0"/>
              <a:t>Aktoren: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B424DF-BDFD-4F54-87A1-2F5A8DABCBE1}"/>
              </a:ext>
            </a:extLst>
          </p:cNvPr>
          <p:cNvSpPr txBox="1"/>
          <p:nvPr/>
        </p:nvSpPr>
        <p:spPr>
          <a:xfrm>
            <a:off x="8763581" y="2047506"/>
            <a:ext cx="2589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/>
            </a:lvl1pPr>
          </a:lstStyle>
          <a:p>
            <a:r>
              <a:rPr lang="de-DE" sz="1200" dirty="0" err="1"/>
              <a:t>PiepserAbstandHintenVornEiswarnung</a:t>
            </a:r>
            <a:endParaRPr lang="de-DE" sz="12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A19BA7C-0159-49C1-B57E-17BD5FF243BD}"/>
              </a:ext>
            </a:extLst>
          </p:cNvPr>
          <p:cNvSpPr txBox="1"/>
          <p:nvPr/>
        </p:nvSpPr>
        <p:spPr>
          <a:xfrm>
            <a:off x="9077737" y="2729918"/>
            <a:ext cx="1703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/>
            </a:lvl1pPr>
          </a:lstStyle>
          <a:p>
            <a:r>
              <a:rPr lang="de-DE" sz="1200" dirty="0" err="1"/>
              <a:t>LEDsAbstandHintenVorn</a:t>
            </a:r>
            <a:endParaRPr lang="de-DE" sz="12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C82079D-24C6-4000-BAA7-B6E5AFC3E14F}"/>
              </a:ext>
            </a:extLst>
          </p:cNvPr>
          <p:cNvSpPr txBox="1"/>
          <p:nvPr/>
        </p:nvSpPr>
        <p:spPr>
          <a:xfrm>
            <a:off x="9060169" y="3265973"/>
            <a:ext cx="1996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/>
            </a:lvl1pPr>
          </a:lstStyle>
          <a:p>
            <a:r>
              <a:rPr lang="de-DE" sz="1200" dirty="0" err="1"/>
              <a:t>AmbientLightFahrerBeifahrer</a:t>
            </a:r>
            <a:endParaRPr lang="de-DE" sz="12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6C66044-E298-407C-BBB2-DD10BD243833}"/>
              </a:ext>
            </a:extLst>
          </p:cNvPr>
          <p:cNvSpPr txBox="1"/>
          <p:nvPr/>
        </p:nvSpPr>
        <p:spPr>
          <a:xfrm>
            <a:off x="9394972" y="3740284"/>
            <a:ext cx="1068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/>
            </a:lvl1pPr>
          </a:lstStyle>
          <a:p>
            <a:r>
              <a:rPr lang="de-DE" sz="1200" dirty="0" err="1"/>
              <a:t>WieselPiepser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17595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86C1735-D4D1-4ACC-8A7B-46D13212F29C}"/>
              </a:ext>
            </a:extLst>
          </p:cNvPr>
          <p:cNvSpPr/>
          <p:nvPr/>
        </p:nvSpPr>
        <p:spPr>
          <a:xfrm>
            <a:off x="2379643" y="1795749"/>
            <a:ext cx="6610121" cy="41753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8912CE0-310E-43A5-B0BB-0D11C95761BE}"/>
              </a:ext>
            </a:extLst>
          </p:cNvPr>
          <p:cNvSpPr txBox="1"/>
          <p:nvPr/>
        </p:nvSpPr>
        <p:spPr>
          <a:xfrm>
            <a:off x="2593700" y="1889024"/>
            <a:ext cx="2772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-12°C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944FFE1-7D30-4D8F-825B-EA6DD38BFC21}"/>
              </a:ext>
            </a:extLst>
          </p:cNvPr>
          <p:cNvSpPr txBox="1"/>
          <p:nvPr/>
        </p:nvSpPr>
        <p:spPr>
          <a:xfrm>
            <a:off x="5416841" y="14264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128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38F20D-D487-41CF-93B4-B1C2097547AF}"/>
              </a:ext>
            </a:extLst>
          </p:cNvPr>
          <p:cNvSpPr txBox="1"/>
          <p:nvPr/>
        </p:nvSpPr>
        <p:spPr>
          <a:xfrm>
            <a:off x="1960939" y="3698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64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6CC538-EAB1-4EEE-93CC-4EC5D40AB17D}"/>
              </a:ext>
            </a:extLst>
          </p:cNvPr>
          <p:cNvCxnSpPr>
            <a:cxnSpLocks/>
          </p:cNvCxnSpPr>
          <p:nvPr/>
        </p:nvCxnSpPr>
        <p:spPr>
          <a:xfrm flipH="1">
            <a:off x="3194893" y="5233010"/>
            <a:ext cx="5579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54C45C9-DC24-4EFF-8488-9846744AFAC6}"/>
              </a:ext>
            </a:extLst>
          </p:cNvPr>
          <p:cNvCxnSpPr>
            <a:cxnSpLocks/>
          </p:cNvCxnSpPr>
          <p:nvPr/>
        </p:nvCxnSpPr>
        <p:spPr>
          <a:xfrm flipV="1">
            <a:off x="3291048" y="2465514"/>
            <a:ext cx="5563518" cy="49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28FA546A-888F-4E20-8A60-7637D2453C29}"/>
              </a:ext>
            </a:extLst>
          </p:cNvPr>
          <p:cNvSpPr txBox="1"/>
          <p:nvPr/>
        </p:nvSpPr>
        <p:spPr>
          <a:xfrm>
            <a:off x="849507" y="521069"/>
            <a:ext cx="2345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/>
            </a:lvl1pPr>
          </a:lstStyle>
          <a:p>
            <a:pPr algn="ctr"/>
            <a:r>
              <a:rPr lang="de-DE" sz="1200" dirty="0" err="1"/>
              <a:t>Aussentemperatur</a:t>
            </a:r>
            <a:r>
              <a:rPr lang="de-DE" sz="1200" dirty="0"/>
              <a:t> &amp; Luftfeuchte +</a:t>
            </a:r>
          </a:p>
          <a:p>
            <a:pPr algn="ctr"/>
            <a:r>
              <a:rPr lang="de-DE" sz="1200" dirty="0"/>
              <a:t>Innentemperatur &amp; Luftfeuchte + </a:t>
            </a:r>
          </a:p>
          <a:p>
            <a:pPr algn="ctr"/>
            <a:r>
              <a:rPr lang="de-DE" sz="1200" dirty="0" err="1"/>
              <a:t>Aussenluftdruck</a:t>
            </a:r>
            <a:endParaRPr lang="de-DE" sz="1200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5D8B33DD-2FE0-4556-A830-428375D4FFAB}"/>
              </a:ext>
            </a:extLst>
          </p:cNvPr>
          <p:cNvSpPr txBox="1"/>
          <p:nvPr/>
        </p:nvSpPr>
        <p:spPr>
          <a:xfrm>
            <a:off x="6606357" y="1889024"/>
            <a:ext cx="2772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12°C</a:t>
            </a:r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CDA6ACA5-E7DD-49EF-BFFD-4E02F2DF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523" y="1795749"/>
            <a:ext cx="2534521" cy="426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8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86C1735-D4D1-4ACC-8A7B-46D13212F29C}"/>
              </a:ext>
            </a:extLst>
          </p:cNvPr>
          <p:cNvSpPr/>
          <p:nvPr/>
        </p:nvSpPr>
        <p:spPr>
          <a:xfrm>
            <a:off x="2379643" y="1795749"/>
            <a:ext cx="6610121" cy="41753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8912CE0-310E-43A5-B0BB-0D11C95761BE}"/>
              </a:ext>
            </a:extLst>
          </p:cNvPr>
          <p:cNvSpPr txBox="1"/>
          <p:nvPr/>
        </p:nvSpPr>
        <p:spPr>
          <a:xfrm>
            <a:off x="6606179" y="1790794"/>
            <a:ext cx="1656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-12°C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944FFE1-7D30-4D8F-825B-EA6DD38BFC21}"/>
              </a:ext>
            </a:extLst>
          </p:cNvPr>
          <p:cNvSpPr txBox="1"/>
          <p:nvPr/>
        </p:nvSpPr>
        <p:spPr>
          <a:xfrm>
            <a:off x="5416841" y="14264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128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38F20D-D487-41CF-93B4-B1C2097547AF}"/>
              </a:ext>
            </a:extLst>
          </p:cNvPr>
          <p:cNvSpPr txBox="1"/>
          <p:nvPr/>
        </p:nvSpPr>
        <p:spPr>
          <a:xfrm>
            <a:off x="1960939" y="3698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64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6CC538-EAB1-4EEE-93CC-4EC5D40AB17D}"/>
              </a:ext>
            </a:extLst>
          </p:cNvPr>
          <p:cNvCxnSpPr>
            <a:cxnSpLocks/>
          </p:cNvCxnSpPr>
          <p:nvPr/>
        </p:nvCxnSpPr>
        <p:spPr>
          <a:xfrm flipH="1">
            <a:off x="3194893" y="5233010"/>
            <a:ext cx="5579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54C45C9-DC24-4EFF-8488-9846744AFAC6}"/>
              </a:ext>
            </a:extLst>
          </p:cNvPr>
          <p:cNvCxnSpPr>
            <a:cxnSpLocks/>
          </p:cNvCxnSpPr>
          <p:nvPr/>
        </p:nvCxnSpPr>
        <p:spPr>
          <a:xfrm flipV="1">
            <a:off x="3291048" y="2465514"/>
            <a:ext cx="5563518" cy="49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BB032158-891C-4CB8-B2C9-D927640F60A4}"/>
              </a:ext>
            </a:extLst>
          </p:cNvPr>
          <p:cNvSpPr txBox="1"/>
          <p:nvPr/>
        </p:nvSpPr>
        <p:spPr>
          <a:xfrm>
            <a:off x="3593975" y="1796864"/>
            <a:ext cx="2877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AussenTemp</a:t>
            </a:r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05FB945-FDB8-49D2-8188-00E5EB508B67}"/>
              </a:ext>
            </a:extLst>
          </p:cNvPr>
          <p:cNvSpPr txBox="1"/>
          <p:nvPr/>
        </p:nvSpPr>
        <p:spPr>
          <a:xfrm>
            <a:off x="2787491" y="2459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FC9612B-219D-48F2-BE30-4363900FA509}"/>
              </a:ext>
            </a:extLst>
          </p:cNvPr>
          <p:cNvSpPr txBox="1"/>
          <p:nvPr/>
        </p:nvSpPr>
        <p:spPr>
          <a:xfrm>
            <a:off x="2584416" y="504834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-18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21B7528-B9A8-4F56-B309-10C21A20BE2B}"/>
              </a:ext>
            </a:extLst>
          </p:cNvPr>
          <p:cNvSpPr txBox="1"/>
          <p:nvPr/>
        </p:nvSpPr>
        <p:spPr>
          <a:xfrm>
            <a:off x="2705516" y="364932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-6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C6F0D46-9BC3-4619-B73B-0ED688F06121}"/>
              </a:ext>
            </a:extLst>
          </p:cNvPr>
          <p:cNvSpPr txBox="1"/>
          <p:nvPr/>
        </p:nvSpPr>
        <p:spPr>
          <a:xfrm>
            <a:off x="2950275" y="538451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-10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EEDE2B2-285C-4B18-AC17-0D928514CB76}"/>
              </a:ext>
            </a:extLst>
          </p:cNvPr>
          <p:cNvSpPr txBox="1"/>
          <p:nvPr/>
        </p:nvSpPr>
        <p:spPr>
          <a:xfrm>
            <a:off x="5203819" y="538451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[min]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63185A-60BF-4D06-9345-7DCE90880A87}"/>
              </a:ext>
            </a:extLst>
          </p:cNvPr>
          <p:cNvSpPr txBox="1"/>
          <p:nvPr/>
        </p:nvSpPr>
        <p:spPr>
          <a:xfrm>
            <a:off x="8365330" y="5384511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now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8F6D1BB-59FA-4D0E-9D37-8E0CC1E7BF4D}"/>
              </a:ext>
            </a:extLst>
          </p:cNvPr>
          <p:cNvCxnSpPr/>
          <p:nvPr/>
        </p:nvCxnSpPr>
        <p:spPr>
          <a:xfrm flipV="1">
            <a:off x="3706238" y="4212077"/>
            <a:ext cx="496111" cy="37937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2BBB646-A11C-409A-94C2-15FF23430299}"/>
              </a:ext>
            </a:extLst>
          </p:cNvPr>
          <p:cNvCxnSpPr>
            <a:cxnSpLocks/>
          </p:cNvCxnSpPr>
          <p:nvPr/>
        </p:nvCxnSpPr>
        <p:spPr>
          <a:xfrm flipV="1">
            <a:off x="4202349" y="4060577"/>
            <a:ext cx="583660" cy="1515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424BAC0-4377-4753-82A1-1B1BE890419D}"/>
              </a:ext>
            </a:extLst>
          </p:cNvPr>
          <p:cNvCxnSpPr>
            <a:cxnSpLocks/>
          </p:cNvCxnSpPr>
          <p:nvPr/>
        </p:nvCxnSpPr>
        <p:spPr>
          <a:xfrm flipH="1" flipV="1">
            <a:off x="4786009" y="4068111"/>
            <a:ext cx="630832" cy="6821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46F1E80-B1BC-47B0-AB76-B3955A17BDC1}"/>
              </a:ext>
            </a:extLst>
          </p:cNvPr>
          <p:cNvCxnSpPr>
            <a:cxnSpLocks/>
          </p:cNvCxnSpPr>
          <p:nvPr/>
        </p:nvCxnSpPr>
        <p:spPr>
          <a:xfrm flipH="1" flipV="1">
            <a:off x="5416841" y="4136327"/>
            <a:ext cx="471781" cy="1515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FBE5F9B-FC60-4A64-AD9C-482733B76BBA}"/>
              </a:ext>
            </a:extLst>
          </p:cNvPr>
          <p:cNvCxnSpPr>
            <a:cxnSpLocks/>
          </p:cNvCxnSpPr>
          <p:nvPr/>
        </p:nvCxnSpPr>
        <p:spPr>
          <a:xfrm flipH="1" flipV="1">
            <a:off x="5888622" y="4287827"/>
            <a:ext cx="619182" cy="9276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9034FED-5678-42EA-B1A7-F9A8EDCEF198}"/>
              </a:ext>
            </a:extLst>
          </p:cNvPr>
          <p:cNvCxnSpPr>
            <a:cxnSpLocks/>
          </p:cNvCxnSpPr>
          <p:nvPr/>
        </p:nvCxnSpPr>
        <p:spPr>
          <a:xfrm flipH="1">
            <a:off x="6507804" y="4287827"/>
            <a:ext cx="595310" cy="9276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4001075-E7E2-4891-9DA9-BBEB9789191B}"/>
              </a:ext>
            </a:extLst>
          </p:cNvPr>
          <p:cNvCxnSpPr>
            <a:cxnSpLocks/>
          </p:cNvCxnSpPr>
          <p:nvPr/>
        </p:nvCxnSpPr>
        <p:spPr>
          <a:xfrm flipH="1">
            <a:off x="7103114" y="4212077"/>
            <a:ext cx="619182" cy="7575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E103D164-EDB6-4D99-B21D-061375E1E5A0}"/>
              </a:ext>
            </a:extLst>
          </p:cNvPr>
          <p:cNvCxnSpPr>
            <a:cxnSpLocks/>
          </p:cNvCxnSpPr>
          <p:nvPr/>
        </p:nvCxnSpPr>
        <p:spPr>
          <a:xfrm flipH="1" flipV="1">
            <a:off x="7736848" y="4212077"/>
            <a:ext cx="735943" cy="7575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6976319-B539-43F0-B022-FE8DA3EDAF17}"/>
              </a:ext>
            </a:extLst>
          </p:cNvPr>
          <p:cNvCxnSpPr>
            <a:cxnSpLocks/>
          </p:cNvCxnSpPr>
          <p:nvPr/>
        </p:nvCxnSpPr>
        <p:spPr>
          <a:xfrm flipH="1" flipV="1">
            <a:off x="8472792" y="4294881"/>
            <a:ext cx="485073" cy="2892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AD6073F0-2355-4EB0-8012-89D11F0EC9E1}"/>
              </a:ext>
            </a:extLst>
          </p:cNvPr>
          <p:cNvCxnSpPr>
            <a:cxnSpLocks/>
          </p:cNvCxnSpPr>
          <p:nvPr/>
        </p:nvCxnSpPr>
        <p:spPr>
          <a:xfrm flipV="1">
            <a:off x="3291048" y="4591455"/>
            <a:ext cx="415190" cy="35587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80A7BF18-FECB-4772-B552-70B111F183C2}"/>
              </a:ext>
            </a:extLst>
          </p:cNvPr>
          <p:cNvCxnSpPr>
            <a:cxnSpLocks/>
          </p:cNvCxnSpPr>
          <p:nvPr/>
        </p:nvCxnSpPr>
        <p:spPr>
          <a:xfrm flipV="1">
            <a:off x="2950275" y="4627043"/>
            <a:ext cx="340773" cy="15149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6FDD5FE2-0E90-432F-93FE-802C28F85AAB}"/>
              </a:ext>
            </a:extLst>
          </p:cNvPr>
          <p:cNvSpPr txBox="1"/>
          <p:nvPr/>
        </p:nvSpPr>
        <p:spPr>
          <a:xfrm>
            <a:off x="592950" y="372263"/>
            <a:ext cx="23453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endParaRPr lang="de-DE" dirty="0"/>
          </a:p>
          <a:p>
            <a:r>
              <a:rPr lang="de-DE" dirty="0"/>
              <a:t>Verlauf </a:t>
            </a:r>
            <a:r>
              <a:rPr lang="de-DE" dirty="0" err="1"/>
              <a:t>Aussentemperatur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71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86C1735-D4D1-4ACC-8A7B-46D13212F29C}"/>
              </a:ext>
            </a:extLst>
          </p:cNvPr>
          <p:cNvSpPr/>
          <p:nvPr/>
        </p:nvSpPr>
        <p:spPr>
          <a:xfrm>
            <a:off x="2379643" y="1795749"/>
            <a:ext cx="6610121" cy="41753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8912CE0-310E-43A5-B0BB-0D11C95761BE}"/>
              </a:ext>
            </a:extLst>
          </p:cNvPr>
          <p:cNvSpPr txBox="1"/>
          <p:nvPr/>
        </p:nvSpPr>
        <p:spPr>
          <a:xfrm>
            <a:off x="6384268" y="1786858"/>
            <a:ext cx="1656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-12°C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944FFE1-7D30-4D8F-825B-EA6DD38BFC21}"/>
              </a:ext>
            </a:extLst>
          </p:cNvPr>
          <p:cNvSpPr txBox="1"/>
          <p:nvPr/>
        </p:nvSpPr>
        <p:spPr>
          <a:xfrm>
            <a:off x="5416841" y="14264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128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38F20D-D487-41CF-93B4-B1C2097547AF}"/>
              </a:ext>
            </a:extLst>
          </p:cNvPr>
          <p:cNvSpPr txBox="1"/>
          <p:nvPr/>
        </p:nvSpPr>
        <p:spPr>
          <a:xfrm>
            <a:off x="1960939" y="3698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64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6CC538-EAB1-4EEE-93CC-4EC5D40AB17D}"/>
              </a:ext>
            </a:extLst>
          </p:cNvPr>
          <p:cNvCxnSpPr>
            <a:cxnSpLocks/>
          </p:cNvCxnSpPr>
          <p:nvPr/>
        </p:nvCxnSpPr>
        <p:spPr>
          <a:xfrm flipH="1">
            <a:off x="3194893" y="5233010"/>
            <a:ext cx="5579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54C45C9-DC24-4EFF-8488-9846744AFAC6}"/>
              </a:ext>
            </a:extLst>
          </p:cNvPr>
          <p:cNvCxnSpPr>
            <a:cxnSpLocks/>
          </p:cNvCxnSpPr>
          <p:nvPr/>
        </p:nvCxnSpPr>
        <p:spPr>
          <a:xfrm flipV="1">
            <a:off x="3291048" y="2465514"/>
            <a:ext cx="5563518" cy="49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BB032158-891C-4CB8-B2C9-D927640F60A4}"/>
              </a:ext>
            </a:extLst>
          </p:cNvPr>
          <p:cNvSpPr txBox="1"/>
          <p:nvPr/>
        </p:nvSpPr>
        <p:spPr>
          <a:xfrm>
            <a:off x="3507881" y="1785520"/>
            <a:ext cx="2951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AussenDruck</a:t>
            </a:r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05FB945-FDB8-49D2-8188-00E5EB508B67}"/>
              </a:ext>
            </a:extLst>
          </p:cNvPr>
          <p:cNvSpPr txBox="1"/>
          <p:nvPr/>
        </p:nvSpPr>
        <p:spPr>
          <a:xfrm>
            <a:off x="2787491" y="2459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FC9612B-219D-48F2-BE30-4363900FA509}"/>
              </a:ext>
            </a:extLst>
          </p:cNvPr>
          <p:cNvSpPr txBox="1"/>
          <p:nvPr/>
        </p:nvSpPr>
        <p:spPr>
          <a:xfrm>
            <a:off x="2584416" y="504834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-18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21B7528-B9A8-4F56-B309-10C21A20BE2B}"/>
              </a:ext>
            </a:extLst>
          </p:cNvPr>
          <p:cNvSpPr txBox="1"/>
          <p:nvPr/>
        </p:nvSpPr>
        <p:spPr>
          <a:xfrm>
            <a:off x="2705516" y="364932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-6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C6F0D46-9BC3-4619-B73B-0ED688F06121}"/>
              </a:ext>
            </a:extLst>
          </p:cNvPr>
          <p:cNvSpPr txBox="1"/>
          <p:nvPr/>
        </p:nvSpPr>
        <p:spPr>
          <a:xfrm>
            <a:off x="2950275" y="538451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-10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EEDE2B2-285C-4B18-AC17-0D928514CB76}"/>
              </a:ext>
            </a:extLst>
          </p:cNvPr>
          <p:cNvSpPr txBox="1"/>
          <p:nvPr/>
        </p:nvSpPr>
        <p:spPr>
          <a:xfrm>
            <a:off x="5203819" y="538451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[min]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63185A-60BF-4D06-9345-7DCE90880A87}"/>
              </a:ext>
            </a:extLst>
          </p:cNvPr>
          <p:cNvSpPr txBox="1"/>
          <p:nvPr/>
        </p:nvSpPr>
        <p:spPr>
          <a:xfrm>
            <a:off x="8365330" y="5384511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now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8F6D1BB-59FA-4D0E-9D37-8E0CC1E7BF4D}"/>
              </a:ext>
            </a:extLst>
          </p:cNvPr>
          <p:cNvCxnSpPr/>
          <p:nvPr/>
        </p:nvCxnSpPr>
        <p:spPr>
          <a:xfrm flipV="1">
            <a:off x="3706238" y="4212077"/>
            <a:ext cx="496111" cy="37937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2BBB646-A11C-409A-94C2-15FF23430299}"/>
              </a:ext>
            </a:extLst>
          </p:cNvPr>
          <p:cNvCxnSpPr>
            <a:cxnSpLocks/>
          </p:cNvCxnSpPr>
          <p:nvPr/>
        </p:nvCxnSpPr>
        <p:spPr>
          <a:xfrm flipV="1">
            <a:off x="4202349" y="4060577"/>
            <a:ext cx="583660" cy="1515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424BAC0-4377-4753-82A1-1B1BE890419D}"/>
              </a:ext>
            </a:extLst>
          </p:cNvPr>
          <p:cNvCxnSpPr>
            <a:cxnSpLocks/>
          </p:cNvCxnSpPr>
          <p:nvPr/>
        </p:nvCxnSpPr>
        <p:spPr>
          <a:xfrm flipH="1" flipV="1">
            <a:off x="4786009" y="4068111"/>
            <a:ext cx="630832" cy="6821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46F1E80-B1BC-47B0-AB76-B3955A17BDC1}"/>
              </a:ext>
            </a:extLst>
          </p:cNvPr>
          <p:cNvCxnSpPr>
            <a:cxnSpLocks/>
          </p:cNvCxnSpPr>
          <p:nvPr/>
        </p:nvCxnSpPr>
        <p:spPr>
          <a:xfrm flipH="1" flipV="1">
            <a:off x="5416841" y="4136327"/>
            <a:ext cx="471781" cy="1515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FBE5F9B-FC60-4A64-AD9C-482733B76BBA}"/>
              </a:ext>
            </a:extLst>
          </p:cNvPr>
          <p:cNvCxnSpPr>
            <a:cxnSpLocks/>
          </p:cNvCxnSpPr>
          <p:nvPr/>
        </p:nvCxnSpPr>
        <p:spPr>
          <a:xfrm flipH="1" flipV="1">
            <a:off x="5888622" y="4287827"/>
            <a:ext cx="619182" cy="9276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9034FED-5678-42EA-B1A7-F9A8EDCEF198}"/>
              </a:ext>
            </a:extLst>
          </p:cNvPr>
          <p:cNvCxnSpPr>
            <a:cxnSpLocks/>
          </p:cNvCxnSpPr>
          <p:nvPr/>
        </p:nvCxnSpPr>
        <p:spPr>
          <a:xfrm flipH="1">
            <a:off x="6507804" y="4287827"/>
            <a:ext cx="595310" cy="9276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4001075-E7E2-4891-9DA9-BBEB9789191B}"/>
              </a:ext>
            </a:extLst>
          </p:cNvPr>
          <p:cNvCxnSpPr>
            <a:cxnSpLocks/>
          </p:cNvCxnSpPr>
          <p:nvPr/>
        </p:nvCxnSpPr>
        <p:spPr>
          <a:xfrm flipH="1">
            <a:off x="7103114" y="4212077"/>
            <a:ext cx="619182" cy="7575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E103D164-EDB6-4D99-B21D-061375E1E5A0}"/>
              </a:ext>
            </a:extLst>
          </p:cNvPr>
          <p:cNvCxnSpPr>
            <a:cxnSpLocks/>
          </p:cNvCxnSpPr>
          <p:nvPr/>
        </p:nvCxnSpPr>
        <p:spPr>
          <a:xfrm flipH="1" flipV="1">
            <a:off x="7736848" y="4212077"/>
            <a:ext cx="735943" cy="7575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6976319-B539-43F0-B022-FE8DA3EDAF17}"/>
              </a:ext>
            </a:extLst>
          </p:cNvPr>
          <p:cNvCxnSpPr>
            <a:cxnSpLocks/>
          </p:cNvCxnSpPr>
          <p:nvPr/>
        </p:nvCxnSpPr>
        <p:spPr>
          <a:xfrm flipH="1" flipV="1">
            <a:off x="8472792" y="4294881"/>
            <a:ext cx="485073" cy="2892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AD6073F0-2355-4EB0-8012-89D11F0EC9E1}"/>
              </a:ext>
            </a:extLst>
          </p:cNvPr>
          <p:cNvCxnSpPr>
            <a:cxnSpLocks/>
          </p:cNvCxnSpPr>
          <p:nvPr/>
        </p:nvCxnSpPr>
        <p:spPr>
          <a:xfrm flipV="1">
            <a:off x="3291048" y="4591455"/>
            <a:ext cx="415190" cy="35587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80A7BF18-FECB-4772-B552-70B111F183C2}"/>
              </a:ext>
            </a:extLst>
          </p:cNvPr>
          <p:cNvCxnSpPr>
            <a:cxnSpLocks/>
          </p:cNvCxnSpPr>
          <p:nvPr/>
        </p:nvCxnSpPr>
        <p:spPr>
          <a:xfrm flipV="1">
            <a:off x="2950275" y="4627043"/>
            <a:ext cx="340773" cy="15149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1FEB845C-BAAC-413D-8B5C-B72190CEC0C9}"/>
              </a:ext>
            </a:extLst>
          </p:cNvPr>
          <p:cNvSpPr txBox="1"/>
          <p:nvPr/>
        </p:nvSpPr>
        <p:spPr>
          <a:xfrm>
            <a:off x="483650" y="442894"/>
            <a:ext cx="23453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endParaRPr lang="de-DE" dirty="0"/>
          </a:p>
          <a:p>
            <a:r>
              <a:rPr lang="de-DE" dirty="0"/>
              <a:t>Verlauf </a:t>
            </a:r>
            <a:r>
              <a:rPr lang="de-DE" dirty="0" err="1"/>
              <a:t>Aussenluftdruck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404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Breitbild</PresentationFormat>
  <Paragraphs>58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Noack</dc:creator>
  <cp:lastModifiedBy>Jens Noack</cp:lastModifiedBy>
  <cp:revision>13</cp:revision>
  <dcterms:created xsi:type="dcterms:W3CDTF">2017-10-05T15:00:13Z</dcterms:created>
  <dcterms:modified xsi:type="dcterms:W3CDTF">2017-11-03T10:10:40Z</dcterms:modified>
</cp:coreProperties>
</file>