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4.png" ContentType="image/png"/>
  <Override PartName="/ppt/media/image9.png" ContentType="image/png"/>
  <Override PartName="/ppt/media/image14.png" ContentType="image/pn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16.png" ContentType="image/png"/>
  <Override PartName="/ppt/media/image7.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18288000" cy="10287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3"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4"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29ACC79-B04C-4A1E-B205-3718C27BD61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14" name="PlaceHolder 2"/>
          <p:cNvSpPr>
            <a:spLocks noGrp="1"/>
          </p:cNvSpPr>
          <p:nvPr>
            <p:ph type="dt" idx="37"/>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15" name="PlaceHolder 3"/>
          <p:cNvSpPr>
            <a:spLocks noGrp="1"/>
          </p:cNvSpPr>
          <p:nvPr>
            <p:ph type="sldImg"/>
          </p:nvPr>
        </p:nvSpPr>
        <p:spPr>
          <a:xfrm>
            <a:off x="2857680" y="512640"/>
            <a:ext cx="3427920" cy="2566080"/>
          </a:xfrm>
          <a:prstGeom prst="rect">
            <a:avLst/>
          </a:prstGeom>
          <a:ln w="0">
            <a:noFill/>
          </a:ln>
        </p:spPr>
      </p:sp>
      <p:sp>
        <p:nvSpPr>
          <p:cNvPr id="416"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a:t>
            </a:r>
            <a:endParaRPr b="0" lang="en-US" sz="2000" spc="-1" strike="noStrike">
              <a:solidFill>
                <a:srgbClr val="000000"/>
              </a:solidFill>
              <a:latin typeface="Arial"/>
            </a:endParaRPr>
          </a:p>
        </p:txBody>
      </p:sp>
      <p:sp>
        <p:nvSpPr>
          <p:cNvPr id="417" name="PlaceHolder 5"/>
          <p:cNvSpPr>
            <a:spLocks noGrp="1"/>
          </p:cNvSpPr>
          <p:nvPr>
            <p:ph type="ftr" idx="38"/>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18" name="PlaceHolder 6"/>
          <p:cNvSpPr>
            <a:spLocks noGrp="1"/>
          </p:cNvSpPr>
          <p:nvPr>
            <p:ph type="sldNum" idx="39"/>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68" name="PlaceHolder 2"/>
          <p:cNvSpPr>
            <a:spLocks noGrp="1"/>
          </p:cNvSpPr>
          <p:nvPr>
            <p:ph type="dt" idx="64"/>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69" name="PlaceHolder 3"/>
          <p:cNvSpPr>
            <a:spLocks noGrp="1"/>
          </p:cNvSpPr>
          <p:nvPr>
            <p:ph type="sldImg"/>
          </p:nvPr>
        </p:nvSpPr>
        <p:spPr>
          <a:xfrm>
            <a:off x="2857680" y="512640"/>
            <a:ext cx="3427920" cy="2566080"/>
          </a:xfrm>
          <a:prstGeom prst="rect">
            <a:avLst/>
          </a:prstGeom>
          <a:ln w="0">
            <a:noFill/>
          </a:ln>
        </p:spPr>
      </p:sp>
      <p:sp>
        <p:nvSpPr>
          <p:cNvPr id="470"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10</a:t>
            </a:r>
            <a:endParaRPr b="0" lang="en-US" sz="2000" spc="-1" strike="noStrike">
              <a:solidFill>
                <a:srgbClr val="000000"/>
              </a:solidFill>
              <a:latin typeface="Arial"/>
            </a:endParaRPr>
          </a:p>
        </p:txBody>
      </p:sp>
      <p:sp>
        <p:nvSpPr>
          <p:cNvPr id="471" name="PlaceHolder 5"/>
          <p:cNvSpPr>
            <a:spLocks noGrp="1"/>
          </p:cNvSpPr>
          <p:nvPr>
            <p:ph type="ftr" idx="65"/>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72" name="PlaceHolder 6"/>
          <p:cNvSpPr>
            <a:spLocks noGrp="1"/>
          </p:cNvSpPr>
          <p:nvPr>
            <p:ph type="sldNum" idx="66"/>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74" name="PlaceHolder 2"/>
          <p:cNvSpPr>
            <a:spLocks noGrp="1"/>
          </p:cNvSpPr>
          <p:nvPr>
            <p:ph type="dt" idx="67"/>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75" name="PlaceHolder 3"/>
          <p:cNvSpPr>
            <a:spLocks noGrp="1"/>
          </p:cNvSpPr>
          <p:nvPr>
            <p:ph type="sldImg"/>
          </p:nvPr>
        </p:nvSpPr>
        <p:spPr>
          <a:xfrm>
            <a:off x="2857680" y="512640"/>
            <a:ext cx="3427920" cy="2566080"/>
          </a:xfrm>
          <a:prstGeom prst="rect">
            <a:avLst/>
          </a:prstGeom>
          <a:ln w="0">
            <a:noFill/>
          </a:ln>
        </p:spPr>
      </p:sp>
      <p:sp>
        <p:nvSpPr>
          <p:cNvPr id="476"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11</a:t>
            </a:r>
            <a:endParaRPr b="0" lang="en-US" sz="2000" spc="-1" strike="noStrike">
              <a:solidFill>
                <a:srgbClr val="000000"/>
              </a:solidFill>
              <a:latin typeface="Arial"/>
            </a:endParaRPr>
          </a:p>
        </p:txBody>
      </p:sp>
      <p:sp>
        <p:nvSpPr>
          <p:cNvPr id="477" name="PlaceHolder 5"/>
          <p:cNvSpPr>
            <a:spLocks noGrp="1"/>
          </p:cNvSpPr>
          <p:nvPr>
            <p:ph type="ftr" idx="68"/>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78" name="PlaceHolder 6"/>
          <p:cNvSpPr>
            <a:spLocks noGrp="1"/>
          </p:cNvSpPr>
          <p:nvPr>
            <p:ph type="sldNum" idx="69"/>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80" name="PlaceHolder 2"/>
          <p:cNvSpPr>
            <a:spLocks noGrp="1"/>
          </p:cNvSpPr>
          <p:nvPr>
            <p:ph type="dt" idx="70"/>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81" name="PlaceHolder 3"/>
          <p:cNvSpPr>
            <a:spLocks noGrp="1"/>
          </p:cNvSpPr>
          <p:nvPr>
            <p:ph type="sldImg"/>
          </p:nvPr>
        </p:nvSpPr>
        <p:spPr>
          <a:xfrm>
            <a:off x="2857680" y="512640"/>
            <a:ext cx="3427920" cy="2566080"/>
          </a:xfrm>
          <a:prstGeom prst="rect">
            <a:avLst/>
          </a:prstGeom>
          <a:ln w="0">
            <a:noFill/>
          </a:ln>
        </p:spPr>
      </p:sp>
      <p:sp>
        <p:nvSpPr>
          <p:cNvPr id="482"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12</a:t>
            </a:r>
            <a:endParaRPr b="0" lang="en-US" sz="2000" spc="-1" strike="noStrike">
              <a:solidFill>
                <a:srgbClr val="000000"/>
              </a:solidFill>
              <a:latin typeface="Arial"/>
            </a:endParaRPr>
          </a:p>
        </p:txBody>
      </p:sp>
      <p:sp>
        <p:nvSpPr>
          <p:cNvPr id="483" name="PlaceHolder 5"/>
          <p:cNvSpPr>
            <a:spLocks noGrp="1"/>
          </p:cNvSpPr>
          <p:nvPr>
            <p:ph type="ftr" idx="71"/>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84" name="PlaceHolder 6"/>
          <p:cNvSpPr>
            <a:spLocks noGrp="1"/>
          </p:cNvSpPr>
          <p:nvPr>
            <p:ph type="sldNum" idx="72"/>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86" name="PlaceHolder 2"/>
          <p:cNvSpPr>
            <a:spLocks noGrp="1"/>
          </p:cNvSpPr>
          <p:nvPr>
            <p:ph type="dt" idx="73"/>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87" name="PlaceHolder 3"/>
          <p:cNvSpPr>
            <a:spLocks noGrp="1"/>
          </p:cNvSpPr>
          <p:nvPr>
            <p:ph type="sldImg"/>
          </p:nvPr>
        </p:nvSpPr>
        <p:spPr>
          <a:xfrm>
            <a:off x="2857680" y="512640"/>
            <a:ext cx="3427920" cy="2566080"/>
          </a:xfrm>
          <a:prstGeom prst="rect">
            <a:avLst/>
          </a:prstGeom>
          <a:ln w="0">
            <a:noFill/>
          </a:ln>
        </p:spPr>
      </p:sp>
      <p:sp>
        <p:nvSpPr>
          <p:cNvPr id="488"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13</a:t>
            </a:r>
            <a:endParaRPr b="0" lang="en-US" sz="2000" spc="-1" strike="noStrike">
              <a:solidFill>
                <a:srgbClr val="000000"/>
              </a:solidFill>
              <a:latin typeface="Arial"/>
            </a:endParaRPr>
          </a:p>
        </p:txBody>
      </p:sp>
      <p:sp>
        <p:nvSpPr>
          <p:cNvPr id="489" name="PlaceHolder 5"/>
          <p:cNvSpPr>
            <a:spLocks noGrp="1"/>
          </p:cNvSpPr>
          <p:nvPr>
            <p:ph type="ftr" idx="74"/>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90" name="PlaceHolder 6"/>
          <p:cNvSpPr>
            <a:spLocks noGrp="1"/>
          </p:cNvSpPr>
          <p:nvPr>
            <p:ph type="sldNum" idx="75"/>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92" name="PlaceHolder 2"/>
          <p:cNvSpPr>
            <a:spLocks noGrp="1"/>
          </p:cNvSpPr>
          <p:nvPr>
            <p:ph type="dt" idx="76"/>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93" name="PlaceHolder 3"/>
          <p:cNvSpPr>
            <a:spLocks noGrp="1"/>
          </p:cNvSpPr>
          <p:nvPr>
            <p:ph type="sldImg"/>
          </p:nvPr>
        </p:nvSpPr>
        <p:spPr>
          <a:xfrm>
            <a:off x="2857680" y="512640"/>
            <a:ext cx="3427920" cy="2566080"/>
          </a:xfrm>
          <a:prstGeom prst="rect">
            <a:avLst/>
          </a:prstGeom>
          <a:ln w="0">
            <a:noFill/>
          </a:ln>
        </p:spPr>
      </p:sp>
      <p:sp>
        <p:nvSpPr>
          <p:cNvPr id="494"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14</a:t>
            </a:r>
            <a:endParaRPr b="0" lang="en-US" sz="2000" spc="-1" strike="noStrike">
              <a:solidFill>
                <a:srgbClr val="000000"/>
              </a:solidFill>
              <a:latin typeface="Arial"/>
            </a:endParaRPr>
          </a:p>
        </p:txBody>
      </p:sp>
      <p:sp>
        <p:nvSpPr>
          <p:cNvPr id="495" name="PlaceHolder 5"/>
          <p:cNvSpPr>
            <a:spLocks noGrp="1"/>
          </p:cNvSpPr>
          <p:nvPr>
            <p:ph type="ftr" idx="77"/>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96" name="PlaceHolder 6"/>
          <p:cNvSpPr>
            <a:spLocks noGrp="1"/>
          </p:cNvSpPr>
          <p:nvPr>
            <p:ph type="sldNum" idx="78"/>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98" name="PlaceHolder 2"/>
          <p:cNvSpPr>
            <a:spLocks noGrp="1"/>
          </p:cNvSpPr>
          <p:nvPr>
            <p:ph type="dt" idx="79"/>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99" name="PlaceHolder 3"/>
          <p:cNvSpPr>
            <a:spLocks noGrp="1"/>
          </p:cNvSpPr>
          <p:nvPr>
            <p:ph type="sldImg"/>
          </p:nvPr>
        </p:nvSpPr>
        <p:spPr>
          <a:xfrm>
            <a:off x="2857680" y="512640"/>
            <a:ext cx="3427920" cy="2566080"/>
          </a:xfrm>
          <a:prstGeom prst="rect">
            <a:avLst/>
          </a:prstGeom>
          <a:ln w="0">
            <a:noFill/>
          </a:ln>
        </p:spPr>
      </p:sp>
      <p:sp>
        <p:nvSpPr>
          <p:cNvPr id="500"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15</a:t>
            </a:r>
            <a:endParaRPr b="0" lang="en-US" sz="2000" spc="-1" strike="noStrike">
              <a:solidFill>
                <a:srgbClr val="000000"/>
              </a:solidFill>
              <a:latin typeface="Arial"/>
            </a:endParaRPr>
          </a:p>
        </p:txBody>
      </p:sp>
      <p:sp>
        <p:nvSpPr>
          <p:cNvPr id="501" name="PlaceHolder 5"/>
          <p:cNvSpPr>
            <a:spLocks noGrp="1"/>
          </p:cNvSpPr>
          <p:nvPr>
            <p:ph type="ftr" idx="80"/>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502" name="PlaceHolder 6"/>
          <p:cNvSpPr>
            <a:spLocks noGrp="1"/>
          </p:cNvSpPr>
          <p:nvPr>
            <p:ph type="sldNum" idx="81"/>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504" name="PlaceHolder 2"/>
          <p:cNvSpPr>
            <a:spLocks noGrp="1"/>
          </p:cNvSpPr>
          <p:nvPr>
            <p:ph type="dt" idx="82"/>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505" name="PlaceHolder 3"/>
          <p:cNvSpPr>
            <a:spLocks noGrp="1"/>
          </p:cNvSpPr>
          <p:nvPr>
            <p:ph type="sldImg"/>
          </p:nvPr>
        </p:nvSpPr>
        <p:spPr>
          <a:xfrm>
            <a:off x="2857680" y="512640"/>
            <a:ext cx="3427920" cy="2566080"/>
          </a:xfrm>
          <a:prstGeom prst="rect">
            <a:avLst/>
          </a:prstGeom>
          <a:ln w="0">
            <a:noFill/>
          </a:ln>
        </p:spPr>
      </p:sp>
      <p:sp>
        <p:nvSpPr>
          <p:cNvPr id="506"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16</a:t>
            </a:r>
            <a:endParaRPr b="0" lang="en-US" sz="2000" spc="-1" strike="noStrike">
              <a:solidFill>
                <a:srgbClr val="000000"/>
              </a:solidFill>
              <a:latin typeface="Arial"/>
            </a:endParaRPr>
          </a:p>
        </p:txBody>
      </p:sp>
      <p:sp>
        <p:nvSpPr>
          <p:cNvPr id="507" name="PlaceHolder 5"/>
          <p:cNvSpPr>
            <a:spLocks noGrp="1"/>
          </p:cNvSpPr>
          <p:nvPr>
            <p:ph type="ftr" idx="83"/>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508" name="PlaceHolder 6"/>
          <p:cNvSpPr>
            <a:spLocks noGrp="1"/>
          </p:cNvSpPr>
          <p:nvPr>
            <p:ph type="sldNum" idx="84"/>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510" name="PlaceHolder 2"/>
          <p:cNvSpPr>
            <a:spLocks noGrp="1"/>
          </p:cNvSpPr>
          <p:nvPr>
            <p:ph type="dt" idx="85"/>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511" name="PlaceHolder 3"/>
          <p:cNvSpPr>
            <a:spLocks noGrp="1"/>
          </p:cNvSpPr>
          <p:nvPr>
            <p:ph type="sldImg"/>
          </p:nvPr>
        </p:nvSpPr>
        <p:spPr>
          <a:xfrm>
            <a:off x="2857680" y="512640"/>
            <a:ext cx="3427920" cy="2566080"/>
          </a:xfrm>
          <a:prstGeom prst="rect">
            <a:avLst/>
          </a:prstGeom>
          <a:ln w="0">
            <a:noFill/>
          </a:ln>
        </p:spPr>
      </p:sp>
      <p:sp>
        <p:nvSpPr>
          <p:cNvPr id="512"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17</a:t>
            </a:r>
            <a:endParaRPr b="0" lang="en-US" sz="2000" spc="-1" strike="noStrike">
              <a:solidFill>
                <a:srgbClr val="000000"/>
              </a:solidFill>
              <a:latin typeface="Arial"/>
            </a:endParaRPr>
          </a:p>
        </p:txBody>
      </p:sp>
      <p:sp>
        <p:nvSpPr>
          <p:cNvPr id="513" name="PlaceHolder 5"/>
          <p:cNvSpPr>
            <a:spLocks noGrp="1"/>
          </p:cNvSpPr>
          <p:nvPr>
            <p:ph type="ftr" idx="86"/>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514" name="PlaceHolder 6"/>
          <p:cNvSpPr>
            <a:spLocks noGrp="1"/>
          </p:cNvSpPr>
          <p:nvPr>
            <p:ph type="sldNum" idx="87"/>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516" name="PlaceHolder 2"/>
          <p:cNvSpPr>
            <a:spLocks noGrp="1"/>
          </p:cNvSpPr>
          <p:nvPr>
            <p:ph type="dt" idx="88"/>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517" name="PlaceHolder 3"/>
          <p:cNvSpPr>
            <a:spLocks noGrp="1"/>
          </p:cNvSpPr>
          <p:nvPr>
            <p:ph type="sldImg"/>
          </p:nvPr>
        </p:nvSpPr>
        <p:spPr>
          <a:xfrm>
            <a:off x="2857680" y="512640"/>
            <a:ext cx="3427920" cy="2566080"/>
          </a:xfrm>
          <a:prstGeom prst="rect">
            <a:avLst/>
          </a:prstGeom>
          <a:ln w="0">
            <a:noFill/>
          </a:ln>
        </p:spPr>
      </p:sp>
      <p:sp>
        <p:nvSpPr>
          <p:cNvPr id="518"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18</a:t>
            </a:r>
            <a:endParaRPr b="0" lang="en-US" sz="2000" spc="-1" strike="noStrike">
              <a:solidFill>
                <a:srgbClr val="000000"/>
              </a:solidFill>
              <a:latin typeface="Arial"/>
            </a:endParaRPr>
          </a:p>
        </p:txBody>
      </p:sp>
      <p:sp>
        <p:nvSpPr>
          <p:cNvPr id="519" name="PlaceHolder 5"/>
          <p:cNvSpPr>
            <a:spLocks noGrp="1"/>
          </p:cNvSpPr>
          <p:nvPr>
            <p:ph type="ftr" idx="89"/>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520" name="PlaceHolder 6"/>
          <p:cNvSpPr>
            <a:spLocks noGrp="1"/>
          </p:cNvSpPr>
          <p:nvPr>
            <p:ph type="sldNum" idx="90"/>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20" name="PlaceHolder 2"/>
          <p:cNvSpPr>
            <a:spLocks noGrp="1"/>
          </p:cNvSpPr>
          <p:nvPr>
            <p:ph type="dt" idx="40"/>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21" name="PlaceHolder 3"/>
          <p:cNvSpPr>
            <a:spLocks noGrp="1"/>
          </p:cNvSpPr>
          <p:nvPr>
            <p:ph type="sldImg"/>
          </p:nvPr>
        </p:nvSpPr>
        <p:spPr>
          <a:xfrm>
            <a:off x="2857680" y="512640"/>
            <a:ext cx="3427920" cy="2566080"/>
          </a:xfrm>
          <a:prstGeom prst="rect">
            <a:avLst/>
          </a:prstGeom>
          <a:ln w="0">
            <a:noFill/>
          </a:ln>
        </p:spPr>
      </p:sp>
      <p:sp>
        <p:nvSpPr>
          <p:cNvPr id="422"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2</a:t>
            </a:r>
            <a:endParaRPr b="0" lang="en-US" sz="2000" spc="-1" strike="noStrike">
              <a:solidFill>
                <a:srgbClr val="000000"/>
              </a:solidFill>
              <a:latin typeface="Arial"/>
            </a:endParaRPr>
          </a:p>
        </p:txBody>
      </p:sp>
      <p:sp>
        <p:nvSpPr>
          <p:cNvPr id="423" name="PlaceHolder 5"/>
          <p:cNvSpPr>
            <a:spLocks noGrp="1"/>
          </p:cNvSpPr>
          <p:nvPr>
            <p:ph type="ftr" idx="41"/>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24" name="PlaceHolder 6"/>
          <p:cNvSpPr>
            <a:spLocks noGrp="1"/>
          </p:cNvSpPr>
          <p:nvPr>
            <p:ph type="sldNum" idx="42"/>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26" name="PlaceHolder 2"/>
          <p:cNvSpPr>
            <a:spLocks noGrp="1"/>
          </p:cNvSpPr>
          <p:nvPr>
            <p:ph type="dt" idx="43"/>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27" name="PlaceHolder 3"/>
          <p:cNvSpPr>
            <a:spLocks noGrp="1"/>
          </p:cNvSpPr>
          <p:nvPr>
            <p:ph type="sldImg"/>
          </p:nvPr>
        </p:nvSpPr>
        <p:spPr>
          <a:xfrm>
            <a:off x="2857680" y="512640"/>
            <a:ext cx="3427920" cy="2566080"/>
          </a:xfrm>
          <a:prstGeom prst="rect">
            <a:avLst/>
          </a:prstGeom>
          <a:ln w="0">
            <a:noFill/>
          </a:ln>
        </p:spPr>
      </p:sp>
      <p:sp>
        <p:nvSpPr>
          <p:cNvPr id="428"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3</a:t>
            </a:r>
            <a:endParaRPr b="0" lang="en-US" sz="2000" spc="-1" strike="noStrike">
              <a:solidFill>
                <a:srgbClr val="000000"/>
              </a:solidFill>
              <a:latin typeface="Arial"/>
            </a:endParaRPr>
          </a:p>
        </p:txBody>
      </p:sp>
      <p:sp>
        <p:nvSpPr>
          <p:cNvPr id="429" name="PlaceHolder 5"/>
          <p:cNvSpPr>
            <a:spLocks noGrp="1"/>
          </p:cNvSpPr>
          <p:nvPr>
            <p:ph type="ftr" idx="44"/>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30" name="PlaceHolder 6"/>
          <p:cNvSpPr>
            <a:spLocks noGrp="1"/>
          </p:cNvSpPr>
          <p:nvPr>
            <p:ph type="sldNum" idx="45"/>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32" name="PlaceHolder 2"/>
          <p:cNvSpPr>
            <a:spLocks noGrp="1"/>
          </p:cNvSpPr>
          <p:nvPr>
            <p:ph type="dt" idx="46"/>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33" name="PlaceHolder 3"/>
          <p:cNvSpPr>
            <a:spLocks noGrp="1"/>
          </p:cNvSpPr>
          <p:nvPr>
            <p:ph type="sldImg"/>
          </p:nvPr>
        </p:nvSpPr>
        <p:spPr>
          <a:xfrm>
            <a:off x="2857680" y="512640"/>
            <a:ext cx="3427920" cy="2566080"/>
          </a:xfrm>
          <a:prstGeom prst="rect">
            <a:avLst/>
          </a:prstGeom>
          <a:ln w="0">
            <a:noFill/>
          </a:ln>
        </p:spPr>
      </p:sp>
      <p:sp>
        <p:nvSpPr>
          <p:cNvPr id="434"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4</a:t>
            </a:r>
            <a:endParaRPr b="0" lang="en-US" sz="2000" spc="-1" strike="noStrike">
              <a:solidFill>
                <a:srgbClr val="000000"/>
              </a:solidFill>
              <a:latin typeface="Arial"/>
            </a:endParaRPr>
          </a:p>
        </p:txBody>
      </p:sp>
      <p:sp>
        <p:nvSpPr>
          <p:cNvPr id="435" name="PlaceHolder 5"/>
          <p:cNvSpPr>
            <a:spLocks noGrp="1"/>
          </p:cNvSpPr>
          <p:nvPr>
            <p:ph type="ftr" idx="47"/>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36" name="PlaceHolder 6"/>
          <p:cNvSpPr>
            <a:spLocks noGrp="1"/>
          </p:cNvSpPr>
          <p:nvPr>
            <p:ph type="sldNum" idx="48"/>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38" name="PlaceHolder 2"/>
          <p:cNvSpPr>
            <a:spLocks noGrp="1"/>
          </p:cNvSpPr>
          <p:nvPr>
            <p:ph type="dt" idx="49"/>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39" name="PlaceHolder 3"/>
          <p:cNvSpPr>
            <a:spLocks noGrp="1"/>
          </p:cNvSpPr>
          <p:nvPr>
            <p:ph type="sldImg"/>
          </p:nvPr>
        </p:nvSpPr>
        <p:spPr>
          <a:xfrm>
            <a:off x="2857680" y="512640"/>
            <a:ext cx="3427920" cy="2566080"/>
          </a:xfrm>
          <a:prstGeom prst="rect">
            <a:avLst/>
          </a:prstGeom>
          <a:ln w="0">
            <a:noFill/>
          </a:ln>
        </p:spPr>
      </p:sp>
      <p:sp>
        <p:nvSpPr>
          <p:cNvPr id="440"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5</a:t>
            </a:r>
            <a:endParaRPr b="0" lang="en-US" sz="2000" spc="-1" strike="noStrike">
              <a:solidFill>
                <a:srgbClr val="000000"/>
              </a:solidFill>
              <a:latin typeface="Arial"/>
            </a:endParaRPr>
          </a:p>
        </p:txBody>
      </p:sp>
      <p:sp>
        <p:nvSpPr>
          <p:cNvPr id="441" name="PlaceHolder 5"/>
          <p:cNvSpPr>
            <a:spLocks noGrp="1"/>
          </p:cNvSpPr>
          <p:nvPr>
            <p:ph type="ftr" idx="50"/>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42" name="PlaceHolder 6"/>
          <p:cNvSpPr>
            <a:spLocks noGrp="1"/>
          </p:cNvSpPr>
          <p:nvPr>
            <p:ph type="sldNum" idx="51"/>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44" name="PlaceHolder 2"/>
          <p:cNvSpPr>
            <a:spLocks noGrp="1"/>
          </p:cNvSpPr>
          <p:nvPr>
            <p:ph type="dt" idx="52"/>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45" name="PlaceHolder 3"/>
          <p:cNvSpPr>
            <a:spLocks noGrp="1"/>
          </p:cNvSpPr>
          <p:nvPr>
            <p:ph type="sldImg"/>
          </p:nvPr>
        </p:nvSpPr>
        <p:spPr>
          <a:xfrm>
            <a:off x="2857680" y="512640"/>
            <a:ext cx="3427920" cy="2566080"/>
          </a:xfrm>
          <a:prstGeom prst="rect">
            <a:avLst/>
          </a:prstGeom>
          <a:ln w="0">
            <a:noFill/>
          </a:ln>
        </p:spPr>
      </p:sp>
      <p:sp>
        <p:nvSpPr>
          <p:cNvPr id="446"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6</a:t>
            </a:r>
            <a:endParaRPr b="0" lang="en-US" sz="2000" spc="-1" strike="noStrike">
              <a:solidFill>
                <a:srgbClr val="000000"/>
              </a:solidFill>
              <a:latin typeface="Arial"/>
            </a:endParaRPr>
          </a:p>
        </p:txBody>
      </p:sp>
      <p:sp>
        <p:nvSpPr>
          <p:cNvPr id="447" name="PlaceHolder 5"/>
          <p:cNvSpPr>
            <a:spLocks noGrp="1"/>
          </p:cNvSpPr>
          <p:nvPr>
            <p:ph type="ftr" idx="53"/>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48" name="PlaceHolder 6"/>
          <p:cNvSpPr>
            <a:spLocks noGrp="1"/>
          </p:cNvSpPr>
          <p:nvPr>
            <p:ph type="sldNum" idx="54"/>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50" name="PlaceHolder 2"/>
          <p:cNvSpPr>
            <a:spLocks noGrp="1"/>
          </p:cNvSpPr>
          <p:nvPr>
            <p:ph type="dt" idx="55"/>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51" name="PlaceHolder 3"/>
          <p:cNvSpPr>
            <a:spLocks noGrp="1"/>
          </p:cNvSpPr>
          <p:nvPr>
            <p:ph type="sldImg"/>
          </p:nvPr>
        </p:nvSpPr>
        <p:spPr>
          <a:xfrm>
            <a:off x="2857680" y="512640"/>
            <a:ext cx="3427920" cy="2566080"/>
          </a:xfrm>
          <a:prstGeom prst="rect">
            <a:avLst/>
          </a:prstGeom>
          <a:ln w="0">
            <a:noFill/>
          </a:ln>
        </p:spPr>
      </p:sp>
      <p:sp>
        <p:nvSpPr>
          <p:cNvPr id="452"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7</a:t>
            </a:r>
            <a:endParaRPr b="0" lang="en-US" sz="2000" spc="-1" strike="noStrike">
              <a:solidFill>
                <a:srgbClr val="000000"/>
              </a:solidFill>
              <a:latin typeface="Arial"/>
            </a:endParaRPr>
          </a:p>
        </p:txBody>
      </p:sp>
      <p:sp>
        <p:nvSpPr>
          <p:cNvPr id="453" name="PlaceHolder 5"/>
          <p:cNvSpPr>
            <a:spLocks noGrp="1"/>
          </p:cNvSpPr>
          <p:nvPr>
            <p:ph type="ftr" idx="56"/>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54" name="PlaceHolder 6"/>
          <p:cNvSpPr>
            <a:spLocks noGrp="1"/>
          </p:cNvSpPr>
          <p:nvPr>
            <p:ph type="sldNum" idx="57"/>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56" name="PlaceHolder 2"/>
          <p:cNvSpPr>
            <a:spLocks noGrp="1"/>
          </p:cNvSpPr>
          <p:nvPr>
            <p:ph type="dt" idx="58"/>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57" name="PlaceHolder 3"/>
          <p:cNvSpPr>
            <a:spLocks noGrp="1"/>
          </p:cNvSpPr>
          <p:nvPr>
            <p:ph type="sldImg"/>
          </p:nvPr>
        </p:nvSpPr>
        <p:spPr>
          <a:xfrm>
            <a:off x="2857680" y="512640"/>
            <a:ext cx="3427920" cy="2566080"/>
          </a:xfrm>
          <a:prstGeom prst="rect">
            <a:avLst/>
          </a:prstGeom>
          <a:ln w="0">
            <a:noFill/>
          </a:ln>
        </p:spPr>
      </p:sp>
      <p:sp>
        <p:nvSpPr>
          <p:cNvPr id="458"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8</a:t>
            </a:r>
            <a:endParaRPr b="0" lang="en-US" sz="2000" spc="-1" strike="noStrike">
              <a:solidFill>
                <a:srgbClr val="000000"/>
              </a:solidFill>
              <a:latin typeface="Arial"/>
            </a:endParaRPr>
          </a:p>
        </p:txBody>
      </p:sp>
      <p:sp>
        <p:nvSpPr>
          <p:cNvPr id="459" name="PlaceHolder 5"/>
          <p:cNvSpPr>
            <a:spLocks noGrp="1"/>
          </p:cNvSpPr>
          <p:nvPr>
            <p:ph type="ftr" idx="59"/>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60" name="PlaceHolder 6"/>
          <p:cNvSpPr>
            <a:spLocks noGrp="1"/>
          </p:cNvSpPr>
          <p:nvPr>
            <p:ph type="sldNum" idx="60"/>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hdr"/>
          </p:nvPr>
        </p:nvSpPr>
        <p:spPr>
          <a:xfrm>
            <a:off x="0" y="0"/>
            <a:ext cx="3961440" cy="342000"/>
          </a:xfrm>
          <a:prstGeom prst="rect">
            <a:avLst/>
          </a:prstGeom>
          <a:noFill/>
          <a:ln w="0">
            <a:noFill/>
          </a:ln>
        </p:spPr>
        <p:txBody>
          <a:bodyPr lIns="91440" rIns="91440" tIns="45720" bIns="45720" anchor="t">
            <a:noAutofit/>
          </a:bodyPr>
          <a:p>
            <a:pPr indent="0">
              <a:buNone/>
            </a:pPr>
            <a:endParaRPr b="0" lang="en-US" sz="1800" spc="-1" strike="noStrike">
              <a:solidFill>
                <a:srgbClr val="000000"/>
              </a:solidFill>
              <a:latin typeface="Times New Roman"/>
            </a:endParaRPr>
          </a:p>
        </p:txBody>
      </p:sp>
      <p:sp>
        <p:nvSpPr>
          <p:cNvPr id="462" name="PlaceHolder 2"/>
          <p:cNvSpPr>
            <a:spLocks noGrp="1"/>
          </p:cNvSpPr>
          <p:nvPr>
            <p:ph type="dt" idx="61"/>
          </p:nvPr>
        </p:nvSpPr>
        <p:spPr>
          <a:xfrm>
            <a:off x="5180040" y="0"/>
            <a:ext cx="3961440" cy="3420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1.7.2013</a:t>
            </a:r>
            <a:endParaRPr b="0" lang="en-US" sz="1200" spc="-1" strike="noStrike">
              <a:solidFill>
                <a:srgbClr val="000000"/>
              </a:solidFill>
              <a:latin typeface="Times New Roman"/>
            </a:endParaRPr>
          </a:p>
        </p:txBody>
      </p:sp>
      <p:sp>
        <p:nvSpPr>
          <p:cNvPr id="463" name="PlaceHolder 3"/>
          <p:cNvSpPr>
            <a:spLocks noGrp="1"/>
          </p:cNvSpPr>
          <p:nvPr>
            <p:ph type="sldImg"/>
          </p:nvPr>
        </p:nvSpPr>
        <p:spPr>
          <a:xfrm>
            <a:off x="2857680" y="512640"/>
            <a:ext cx="3427920" cy="2566080"/>
          </a:xfrm>
          <a:prstGeom prst="rect">
            <a:avLst/>
          </a:prstGeom>
          <a:ln w="0">
            <a:noFill/>
          </a:ln>
        </p:spPr>
      </p:sp>
      <p:sp>
        <p:nvSpPr>
          <p:cNvPr id="464" name="PlaceHolder 4"/>
          <p:cNvSpPr>
            <a:spLocks noGrp="1"/>
          </p:cNvSpPr>
          <p:nvPr>
            <p:ph type="body"/>
          </p:nvPr>
        </p:nvSpPr>
        <p:spPr>
          <a:xfrm>
            <a:off x="914400" y="3251160"/>
            <a:ext cx="7314120" cy="308016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9</a:t>
            </a:r>
            <a:endParaRPr b="0" lang="en-US" sz="2000" spc="-1" strike="noStrike">
              <a:solidFill>
                <a:srgbClr val="000000"/>
              </a:solidFill>
              <a:latin typeface="Arial"/>
            </a:endParaRPr>
          </a:p>
        </p:txBody>
      </p:sp>
      <p:sp>
        <p:nvSpPr>
          <p:cNvPr id="465" name="PlaceHolder 5"/>
          <p:cNvSpPr>
            <a:spLocks noGrp="1"/>
          </p:cNvSpPr>
          <p:nvPr>
            <p:ph type="ftr" idx="62"/>
          </p:nvPr>
        </p:nvSpPr>
        <p:spPr>
          <a:xfrm>
            <a:off x="0" y="6502320"/>
            <a:ext cx="3961440" cy="340200"/>
          </a:xfrm>
          <a:prstGeom prst="rect">
            <a:avLst/>
          </a:prstGeom>
          <a:noFill/>
          <a:ln w="0">
            <a:noFill/>
          </a:ln>
        </p:spPr>
        <p:txBody>
          <a:bodyPr lIns="91440" rIns="91440" tIns="45720" bIns="45720" anchor="b">
            <a:noAutofit/>
          </a:bodyPr>
          <a:p>
            <a:pPr indent="0">
              <a:buNone/>
            </a:pPr>
            <a:endParaRPr b="0" lang="en-US" sz="1400" spc="-1" strike="noStrike">
              <a:solidFill>
                <a:srgbClr val="000000"/>
              </a:solidFill>
              <a:latin typeface="Times New Roman"/>
            </a:endParaRPr>
          </a:p>
        </p:txBody>
      </p:sp>
      <p:sp>
        <p:nvSpPr>
          <p:cNvPr id="466" name="PlaceHolder 6"/>
          <p:cNvSpPr>
            <a:spLocks noGrp="1"/>
          </p:cNvSpPr>
          <p:nvPr>
            <p:ph type="sldNum" idx="63"/>
          </p:nvPr>
        </p:nvSpPr>
        <p:spPr>
          <a:xfrm>
            <a:off x="5180040" y="6502320"/>
            <a:ext cx="3961440" cy="3402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cs-CZ" sz="1200" spc="-1" strike="noStrike">
                <a:solidFill>
                  <a:srgbClr val="000000"/>
                </a:solidFill>
                <a:latin typeface="Times New Roman"/>
              </a:defRPr>
            </a:lvl1pPr>
          </a:lstStyle>
          <a:p>
            <a:pPr indent="0" algn="r">
              <a:lnSpc>
                <a:spcPct val="100000"/>
              </a:lnSpc>
              <a:buNone/>
              <a:tabLst>
                <a:tab algn="l" pos="0"/>
              </a:tabLst>
            </a:pPr>
            <a:r>
              <a:rPr b="0" lang="cs-CZ" sz="1200" spc="-1" strike="noStrike">
                <a:solidFill>
                  <a:srgbClr val="000000"/>
                </a:solidFill>
                <a:latin typeface="Times New Roman"/>
              </a:rPr>
              <a:t>‹</a:t>
            </a:r>
            <a:r>
              <a:rPr b="0" lang="cs-CZ" sz="1200" spc="-1" strike="noStrike">
                <a:solidFill>
                  <a:srgbClr val="000000"/>
                </a:solidFill>
                <a:latin typeface="Times New Roman"/>
              </a:rPr>
              <a:t>#›</a:t>
            </a:r>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AD062FE-5CEA-48CB-9590-6EE0782A252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64E3526-5172-491D-B9F2-846E638CE5D4}"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042A483F-6175-4021-B4E4-2E19AE7565D9}"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06F8294-FE31-44CA-A21F-C5C53F738C8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CC901C3-602B-44F3-AB91-5A53298D990D}"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29B8431-60E8-452D-876C-B24945D5BF1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B07B8A92-48A4-4C9C-8D58-0CA2AB165729}"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D85C8D6-B5E6-40FC-BCFF-F896099E326D}"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19204614-ED7C-4D72-B9C2-0E07C63FF765}"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6738E1E-2C38-4586-92DF-FDA71199446D}"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BB40216-EA26-40D6-A59F-F2132CBF909E}"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1DB56CD4-40D8-49EC-A4F7-0259FEE9E40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29"/>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41DDFF7C-6EAC-4EF5-AD16-D0246DD21F9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6" name="PlaceHolder 3"/>
          <p:cNvSpPr>
            <a:spLocks noGrp="1"/>
          </p:cNvSpPr>
          <p:nvPr>
            <p:ph type="dt" idx="30"/>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2"/>
          <p:cNvSpPr>
            <a:spLocks noGrp="1"/>
          </p:cNvSpPr>
          <p:nvPr>
            <p:ph type="sldNum" idx="32"/>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407623F5-84F9-4E63-A790-388DD3D5D56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9" name="PlaceHolder 3"/>
          <p:cNvSpPr>
            <a:spLocks noGrp="1"/>
          </p:cNvSpPr>
          <p:nvPr>
            <p:ph type="dt" idx="3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5"/>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7D9762FD-7F63-4438-B700-E60AF37254F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8" name="PlaceHolder 3"/>
          <p:cNvSpPr>
            <a:spLocks noGrp="1"/>
          </p:cNvSpPr>
          <p:nvPr>
            <p:ph type="dt" idx="6"/>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2"/>
          <p:cNvSpPr>
            <a:spLocks noGrp="1"/>
          </p:cNvSpPr>
          <p:nvPr>
            <p:ph type="sldNum" idx="8"/>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20D3B448-312C-47BA-A489-3322D2D9A22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1" name="PlaceHolder 3"/>
          <p:cNvSpPr>
            <a:spLocks noGrp="1"/>
          </p:cNvSpPr>
          <p:nvPr>
            <p:ph type="dt" idx="9"/>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a:t>
            </a:r>
            <a:r>
              <a:rPr b="0" lang="en-US" sz="1800" spc="-1" strike="noStrike">
                <a:solidFill>
                  <a:srgbClr val="000000"/>
                </a:solidFill>
                <a:latin typeface="Arial"/>
              </a:rPr>
              <a:t>text format</a:t>
            </a:r>
            <a:endParaRPr b="0" lang="en-US" sz="1800" spc="-1" strike="noStrike">
              <a:solidFill>
                <a:srgbClr val="000000"/>
              </a:solidFill>
              <a:latin typeface="Arial"/>
            </a:endParaRPr>
          </a:p>
        </p:txBody>
      </p:sp>
      <p:sp>
        <p:nvSpPr>
          <p:cNvPr id="13"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3"/>
          <p:cNvSpPr>
            <a:spLocks noGrp="1"/>
          </p:cNvSpPr>
          <p:nvPr>
            <p:ph type="ftr" idx="10"/>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4"/>
          <p:cNvSpPr>
            <a:spLocks noGrp="1"/>
          </p:cNvSpPr>
          <p:nvPr>
            <p:ph type="sldNum" idx="11"/>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45487D70-1395-442F-98E0-1118DF5DDD4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6" name="PlaceHolder 5"/>
          <p:cNvSpPr>
            <a:spLocks noGrp="1"/>
          </p:cNvSpPr>
          <p:nvPr>
            <p:ph type="dt" idx="12"/>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2"/>
          <p:cNvSpPr>
            <a:spLocks noGrp="1"/>
          </p:cNvSpPr>
          <p:nvPr>
            <p:ph type="sldNum" idx="14"/>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EE922E1F-CB9D-48DA-B31D-1A6A6229895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1" name="PlaceHolder 3"/>
          <p:cNvSpPr>
            <a:spLocks noGrp="1"/>
          </p:cNvSpPr>
          <p:nvPr>
            <p:ph type="dt" idx="15"/>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4"/>
          <p:cNvSpPr>
            <a:spLocks noGrp="1"/>
          </p:cNvSpPr>
          <p:nvPr>
            <p:ph type="ftr" idx="16"/>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7"/>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51A58F79-C886-4922-9AFF-8EEE08703CC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7" name="PlaceHolder 6"/>
          <p:cNvSpPr>
            <a:spLocks noGrp="1"/>
          </p:cNvSpPr>
          <p:nvPr>
            <p:ph type="dt" idx="18"/>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2"/>
          <p:cNvSpPr>
            <a:spLocks noGrp="1"/>
          </p:cNvSpPr>
          <p:nvPr>
            <p:ph type="sldNum" idx="20"/>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C47CC609-AC44-4AAA-85D6-3594C93878B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3" name="PlaceHolder 3"/>
          <p:cNvSpPr>
            <a:spLocks noGrp="1"/>
          </p:cNvSpPr>
          <p:nvPr>
            <p:ph type="dt" idx="21"/>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ftr" idx="22"/>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3"/>
          <p:cNvSpPr>
            <a:spLocks noGrp="1"/>
          </p:cNvSpPr>
          <p:nvPr>
            <p:ph type="sldNum" idx="23"/>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2D95204B-6EF7-4905-A263-6EAE4A4CE7C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7" name="PlaceHolder 4"/>
          <p:cNvSpPr>
            <a:spLocks noGrp="1"/>
          </p:cNvSpPr>
          <p:nvPr>
            <p:ph type="dt" idx="24"/>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2"/>
          <p:cNvSpPr>
            <a:spLocks noGrp="1"/>
          </p:cNvSpPr>
          <p:nvPr>
            <p:ph type="sldNum" idx="26"/>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E6CBC6E5-886B-4113-81C7-59B1A1A959E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1" name="PlaceHolder 3"/>
          <p:cNvSpPr>
            <a:spLocks noGrp="1"/>
          </p:cNvSpPr>
          <p:nvPr>
            <p:ph type="dt" idx="27"/>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3"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9.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git-scm.com/downloads/win" TargetMode="External"/><Relationship Id="rId2" Type="http://schemas.openxmlformats.org/officeDocument/2006/relationships/hyperlink" Target="https://github.com/apps/desktop" TargetMode="External"/><Relationship Id="rId3" Type="http://schemas.openxmlformats.org/officeDocument/2006/relationships/hyperlink" Target="https://github.com/signup" TargetMode="External"/><Relationship Id="rId4" Type="http://schemas.openxmlformats.org/officeDocument/2006/relationships/hyperlink" Target="https://github.com/signup" TargetMode="External"/><Relationship Id="rId5" Type="http://schemas.openxmlformats.org/officeDocument/2006/relationships/slideLayout" Target="../slideLayouts/slideLayout9.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9.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4.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9.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www.markdownguide.org/getting-started/" TargetMode="External"/><Relationship Id="rId2" Type="http://schemas.openxmlformats.org/officeDocument/2006/relationships/hyperlink" Target="https://www.markdownguide.org/getting-started/" TargetMode="External"/><Relationship Id="rId3" Type="http://schemas.openxmlformats.org/officeDocument/2006/relationships/slideLayout" Target="../slideLayouts/slideLayout9.xml"/><Relationship Id="rId4"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9.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9.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6" name="Group 2"/>
          <p:cNvGrpSpPr/>
          <p:nvPr/>
        </p:nvGrpSpPr>
        <p:grpSpPr>
          <a:xfrm>
            <a:off x="0" y="0"/>
            <a:ext cx="18286920" cy="10285920"/>
            <a:chOff x="0" y="0"/>
            <a:chExt cx="18286920" cy="10285920"/>
          </a:xfrm>
        </p:grpSpPr>
        <p:sp>
          <p:nvSpPr>
            <p:cNvPr id="57"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8" name="Group 4"/>
          <p:cNvGrpSpPr/>
          <p:nvPr/>
        </p:nvGrpSpPr>
        <p:grpSpPr>
          <a:xfrm>
            <a:off x="0" y="0"/>
            <a:ext cx="18286920" cy="10285920"/>
            <a:chOff x="0" y="0"/>
            <a:chExt cx="18286920" cy="10285920"/>
          </a:xfrm>
        </p:grpSpPr>
        <p:sp>
          <p:nvSpPr>
            <p:cNvPr id="59"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0" name="Group 6"/>
          <p:cNvGrpSpPr/>
          <p:nvPr/>
        </p:nvGrpSpPr>
        <p:grpSpPr>
          <a:xfrm>
            <a:off x="12096720" y="3990960"/>
            <a:ext cx="5523480" cy="2304000"/>
            <a:chOff x="12096720" y="3990960"/>
            <a:chExt cx="5523480" cy="2304000"/>
          </a:xfrm>
        </p:grpSpPr>
        <p:sp>
          <p:nvSpPr>
            <p:cNvPr id="61" name="Freeform 7"/>
            <p:cNvSpPr/>
            <p:nvPr/>
          </p:nvSpPr>
          <p:spPr>
            <a:xfrm>
              <a:off x="12096720" y="3990960"/>
              <a:ext cx="5523480" cy="2304000"/>
            </a:xfrm>
            <a:custGeom>
              <a:avLst/>
              <a:gdLst>
                <a:gd name="textAreaLeft" fmla="*/ 0 w 5523480"/>
                <a:gd name="textAreaRight" fmla="*/ 5524560 w 5523480"/>
                <a:gd name="textAreaTop" fmla="*/ 0 h 2304000"/>
                <a:gd name="textAreaBottom" fmla="*/ 2305080 h 2304000"/>
              </a:gdLst>
              <a:ahLst/>
              <a:rect l="textAreaLeft" t="textAreaTop" r="textAreaRight" b="textAreaBottom"/>
              <a:pathLst>
                <a:path w="7366000" h="3073400">
                  <a:moveTo>
                    <a:pt x="0" y="0"/>
                  </a:moveTo>
                  <a:lnTo>
                    <a:pt x="7366000" y="0"/>
                  </a:lnTo>
                  <a:lnTo>
                    <a:pt x="7366000" y="3073400"/>
                  </a:lnTo>
                  <a:lnTo>
                    <a:pt x="0" y="30734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62" name="TextBox 8"/>
          <p:cNvSpPr/>
          <p:nvPr/>
        </p:nvSpPr>
        <p:spPr>
          <a:xfrm>
            <a:off x="992160" y="1136520"/>
            <a:ext cx="9444600" cy="2444040"/>
          </a:xfrm>
          <a:prstGeom prst="rect">
            <a:avLst/>
          </a:prstGeom>
          <a:noFill/>
          <a:ln w="0">
            <a:noFill/>
          </a:ln>
        </p:spPr>
        <p:style>
          <a:lnRef idx="0"/>
          <a:fillRef idx="0"/>
          <a:effectRef idx="0"/>
          <a:fontRef idx="minor"/>
        </p:style>
        <p:txBody>
          <a:bodyPr lIns="0" rIns="0" tIns="0" bIns="0" anchor="t">
            <a:spAutoFit/>
          </a:bodyPr>
          <a:p>
            <a:pPr algn="ctr" defTabSz="914400">
              <a:lnSpc>
                <a:spcPts val="9624"/>
              </a:lnSpc>
            </a:pPr>
            <a:r>
              <a:rPr b="1" lang="en-US" sz="7680" spc="-1" strike="noStrike">
                <a:solidFill>
                  <a:srgbClr val="000000"/>
                </a:solidFill>
                <a:latin typeface="Inter Bold"/>
                <a:ea typeface="Inter Bold"/>
              </a:rPr>
              <a:t>Introduction to Git and GitHub</a:t>
            </a:r>
            <a:endParaRPr b="0" lang="en-US" sz="7680" spc="-1" strike="noStrike">
              <a:solidFill>
                <a:srgbClr val="000000"/>
              </a:solidFill>
              <a:latin typeface="Arial"/>
            </a:endParaRPr>
          </a:p>
        </p:txBody>
      </p:sp>
      <p:grpSp>
        <p:nvGrpSpPr>
          <p:cNvPr id="63" name="Group 9"/>
          <p:cNvGrpSpPr/>
          <p:nvPr/>
        </p:nvGrpSpPr>
        <p:grpSpPr>
          <a:xfrm>
            <a:off x="992160" y="4055040"/>
            <a:ext cx="9444600" cy="2814480"/>
            <a:chOff x="992160" y="4055040"/>
            <a:chExt cx="9444600" cy="2814480"/>
          </a:xfrm>
        </p:grpSpPr>
        <p:sp>
          <p:nvSpPr>
            <p:cNvPr id="64" name="Freeform 10"/>
            <p:cNvSpPr/>
            <p:nvPr/>
          </p:nvSpPr>
          <p:spPr>
            <a:xfrm>
              <a:off x="992160" y="4055040"/>
              <a:ext cx="9444600" cy="2814480"/>
            </a:xfrm>
            <a:custGeom>
              <a:avLst/>
              <a:gdLst>
                <a:gd name="textAreaLeft" fmla="*/ 0 w 9444600"/>
                <a:gd name="textAreaRight" fmla="*/ 9445680 w 9444600"/>
                <a:gd name="textAreaTop" fmla="*/ 0 h 2814480"/>
                <a:gd name="textAreaBottom" fmla="*/ 2815560 h 2814480"/>
              </a:gdLst>
              <a:ahLst/>
              <a:rect l="textAreaLeft" t="textAreaTop" r="textAreaRight" b="textAreaBottom"/>
              <a:pathLst>
                <a:path w="12594082" h="3753866">
                  <a:moveTo>
                    <a:pt x="0" y="0"/>
                  </a:moveTo>
                  <a:lnTo>
                    <a:pt x="12594082" y="0"/>
                  </a:lnTo>
                  <a:lnTo>
                    <a:pt x="12594082" y="3753866"/>
                  </a:lnTo>
                  <a:lnTo>
                    <a:pt x="0" y="375386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5" name="Group 11"/>
          <p:cNvGrpSpPr/>
          <p:nvPr/>
        </p:nvGrpSpPr>
        <p:grpSpPr>
          <a:xfrm>
            <a:off x="992160" y="7189200"/>
            <a:ext cx="9444240" cy="1912320"/>
            <a:chOff x="992160" y="7189200"/>
            <a:chExt cx="9444240" cy="1912320"/>
          </a:xfrm>
        </p:grpSpPr>
        <p:sp>
          <p:nvSpPr>
            <p:cNvPr id="66" name="Freeform 12"/>
            <p:cNvSpPr/>
            <p:nvPr/>
          </p:nvSpPr>
          <p:spPr>
            <a:xfrm>
              <a:off x="992160" y="7189200"/>
              <a:ext cx="9444240" cy="1912320"/>
            </a:xfrm>
            <a:custGeom>
              <a:avLst/>
              <a:gdLst>
                <a:gd name="textAreaLeft" fmla="*/ 0 w 9444240"/>
                <a:gd name="textAreaRight" fmla="*/ 9445320 w 9444240"/>
                <a:gd name="textAreaTop" fmla="*/ 0 h 1912320"/>
                <a:gd name="textAreaBottom" fmla="*/ 1913400 h 1912320"/>
              </a:gdLst>
              <a:ahLst/>
              <a:rect l="textAreaLeft" t="textAreaTop" r="textAreaRight" b="textAreaBottom"/>
              <a:pathLst>
                <a:path w="12593955" h="2551303">
                  <a:moveTo>
                    <a:pt x="0" y="158750"/>
                  </a:moveTo>
                  <a:cubicBezTo>
                    <a:pt x="0" y="71120"/>
                    <a:pt x="71120" y="0"/>
                    <a:pt x="158750" y="0"/>
                  </a:cubicBezTo>
                  <a:lnTo>
                    <a:pt x="12435205" y="0"/>
                  </a:lnTo>
                  <a:cubicBezTo>
                    <a:pt x="12522836" y="0"/>
                    <a:pt x="12593955" y="71120"/>
                    <a:pt x="12593955" y="158750"/>
                  </a:cubicBezTo>
                  <a:lnTo>
                    <a:pt x="12593955" y="2392553"/>
                  </a:lnTo>
                  <a:cubicBezTo>
                    <a:pt x="12593955" y="2480183"/>
                    <a:pt x="12522836" y="2551303"/>
                    <a:pt x="12435205" y="2551303"/>
                  </a:cubicBezTo>
                  <a:lnTo>
                    <a:pt x="158750" y="2551303"/>
                  </a:lnTo>
                  <a:cubicBezTo>
                    <a:pt x="71120" y="2551303"/>
                    <a:pt x="0" y="2480183"/>
                    <a:pt x="0" y="2392553"/>
                  </a:cubicBezTo>
                  <a:close/>
                </a:path>
              </a:pathLst>
            </a:custGeom>
            <a:solidFill>
              <a:srgbClr val="b6d6f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7" name="Group 13"/>
          <p:cNvGrpSpPr/>
          <p:nvPr/>
        </p:nvGrpSpPr>
        <p:grpSpPr>
          <a:xfrm>
            <a:off x="1275840" y="7619400"/>
            <a:ext cx="353160" cy="282600"/>
            <a:chOff x="1275840" y="7619400"/>
            <a:chExt cx="353160" cy="282600"/>
          </a:xfrm>
        </p:grpSpPr>
        <p:sp>
          <p:nvSpPr>
            <p:cNvPr id="68" name="Freeform 14"/>
            <p:cNvSpPr/>
            <p:nvPr/>
          </p:nvSpPr>
          <p:spPr>
            <a:xfrm>
              <a:off x="1275840" y="7619400"/>
              <a:ext cx="353160" cy="282600"/>
            </a:xfrm>
            <a:custGeom>
              <a:avLst/>
              <a:gdLst>
                <a:gd name="textAreaLeft" fmla="*/ 0 w 353160"/>
                <a:gd name="textAreaRight" fmla="*/ 354240 w 353160"/>
                <a:gd name="textAreaTop" fmla="*/ 0 h 282600"/>
                <a:gd name="textAreaBottom" fmla="*/ 283680 h 282600"/>
              </a:gdLst>
              <a:ahLst/>
              <a:rect l="textAreaLeft" t="textAreaTop" r="textAreaRight" b="textAreaBottom"/>
              <a:pathLst>
                <a:path w="472440" h="378079">
                  <a:moveTo>
                    <a:pt x="0" y="0"/>
                  </a:moveTo>
                  <a:lnTo>
                    <a:pt x="472440" y="0"/>
                  </a:lnTo>
                  <a:lnTo>
                    <a:pt x="472440" y="378079"/>
                  </a:lnTo>
                  <a:lnTo>
                    <a:pt x="0" y="378079"/>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69" name="TextBox 15"/>
          <p:cNvSpPr/>
          <p:nvPr/>
        </p:nvSpPr>
        <p:spPr>
          <a:xfrm>
            <a:off x="1913760" y="7457760"/>
            <a:ext cx="8239680" cy="45216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000000"/>
                </a:solidFill>
                <a:latin typeface="Inter"/>
                <a:ea typeface="Inter"/>
              </a:rPr>
              <a:t>Compiled and Presented by Brian Bosire</a:t>
            </a:r>
            <a:endParaRPr b="0" lang="en-US" sz="2190" spc="-1" strike="noStrike">
              <a:solidFill>
                <a:srgbClr val="000000"/>
              </a:solidFill>
              <a:latin typeface="Arial"/>
            </a:endParaRPr>
          </a:p>
        </p:txBody>
      </p:sp>
      <p:sp>
        <p:nvSpPr>
          <p:cNvPr id="70" name="TextBox 16"/>
          <p:cNvSpPr/>
          <p:nvPr/>
        </p:nvSpPr>
        <p:spPr>
          <a:xfrm>
            <a:off x="1913760" y="8166600"/>
            <a:ext cx="8239680" cy="45216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000000"/>
                </a:solidFill>
                <a:latin typeface="Inter"/>
                <a:ea typeface="Inter"/>
              </a:rPr>
              <a:t>Coordinator : David Mwania</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Box 6"/>
          <p:cNvSpPr/>
          <p:nvPr/>
        </p:nvSpPr>
        <p:spPr>
          <a:xfrm>
            <a:off x="5115600" y="100008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Practical Session</a:t>
            </a:r>
            <a:endParaRPr b="0" lang="en-US" sz="5560" spc="-1" strike="noStrike">
              <a:solidFill>
                <a:srgbClr val="000000"/>
              </a:solidFill>
              <a:latin typeface="Arial"/>
            </a:endParaRPr>
          </a:p>
        </p:txBody>
      </p:sp>
      <p:sp>
        <p:nvSpPr>
          <p:cNvPr id="245" name="TextBox 7"/>
          <p:cNvSpPr/>
          <p:nvPr/>
        </p:nvSpPr>
        <p:spPr>
          <a:xfrm>
            <a:off x="5328360" y="244008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How to install Git</a:t>
            </a:r>
            <a:endParaRPr b="0" lang="en-US" sz="5560" spc="-1" strike="noStrike">
              <a:solidFill>
                <a:srgbClr val="000000"/>
              </a:solidFill>
              <a:latin typeface="Arial"/>
            </a:endParaRPr>
          </a:p>
        </p:txBody>
      </p:sp>
      <p:grpSp>
        <p:nvGrpSpPr>
          <p:cNvPr id="246" name="Group 8"/>
          <p:cNvGrpSpPr/>
          <p:nvPr/>
        </p:nvGrpSpPr>
        <p:grpSpPr>
          <a:xfrm>
            <a:off x="987480" y="4870080"/>
            <a:ext cx="646200" cy="646200"/>
            <a:chOff x="987480" y="4870080"/>
            <a:chExt cx="646200" cy="646200"/>
          </a:xfrm>
        </p:grpSpPr>
        <p:sp>
          <p:nvSpPr>
            <p:cNvPr id="247" name="Freeform 9"/>
            <p:cNvSpPr/>
            <p:nvPr/>
          </p:nvSpPr>
          <p:spPr>
            <a:xfrm>
              <a:off x="992160" y="4875120"/>
              <a:ext cx="636840" cy="636840"/>
            </a:xfrm>
            <a:custGeom>
              <a:avLst/>
              <a:gdLst>
                <a:gd name="textAreaLeft" fmla="*/ 0 w 636840"/>
                <a:gd name="textAreaRight" fmla="*/ 637920 w 636840"/>
                <a:gd name="textAreaTop" fmla="*/ 0 h 636840"/>
                <a:gd name="textAreaBottom" fmla="*/ 637920 h 636840"/>
              </a:gdLst>
              <a:ahLst/>
              <a:rect l="textAreaLeft" t="textAreaTop" r="textAreaRight" b="textAreaBottom"/>
              <a:pathLst>
                <a:path w="850519" h="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8" name="Freeform 10"/>
            <p:cNvSpPr/>
            <p:nvPr/>
          </p:nvSpPr>
          <p:spPr>
            <a:xfrm>
              <a:off x="987480" y="4870080"/>
              <a:ext cx="646200" cy="646200"/>
            </a:xfrm>
            <a:custGeom>
              <a:avLst/>
              <a:gdLst>
                <a:gd name="textAreaLeft" fmla="*/ 0 w 646200"/>
                <a:gd name="textAreaRight" fmla="*/ 647280 w 646200"/>
                <a:gd name="textAreaTop" fmla="*/ 0 h 646200"/>
                <a:gd name="textAreaBottom" fmla="*/ 647280 h 646200"/>
              </a:gdLst>
              <a:ahLst/>
              <a:rect l="textAreaLeft" t="textAreaTop" r="textAreaRight" b="textAreaBottom"/>
              <a:pathLst>
                <a:path w="863219" h="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49" name="TextBox 11"/>
          <p:cNvSpPr/>
          <p:nvPr/>
        </p:nvSpPr>
        <p:spPr>
          <a:xfrm>
            <a:off x="1098720" y="4975920"/>
            <a:ext cx="424080" cy="420120"/>
          </a:xfrm>
          <a:prstGeom prst="rect">
            <a:avLst/>
          </a:prstGeom>
          <a:noFill/>
          <a:ln w="0">
            <a:noFill/>
          </a:ln>
        </p:spPr>
        <p:style>
          <a:lnRef idx="0"/>
          <a:fillRef idx="0"/>
          <a:effectRef idx="0"/>
          <a:fontRef idx="minor"/>
        </p:style>
        <p:txBody>
          <a:bodyPr lIns="0" rIns="0" tIns="0" bIns="0" anchor="t">
            <a:spAutoFit/>
          </a:bodyPr>
          <a:p>
            <a:pPr algn="ctr" defTabSz="914400">
              <a:lnSpc>
                <a:spcPts val="3311"/>
              </a:lnSpc>
            </a:pPr>
            <a:r>
              <a:rPr b="1" lang="en-US" sz="3309" spc="-1" strike="noStrike">
                <a:solidFill>
                  <a:srgbClr val="272525"/>
                </a:solidFill>
                <a:latin typeface="Inter Bold"/>
                <a:ea typeface="Inter Bold"/>
              </a:rPr>
              <a:t>1</a:t>
            </a:r>
            <a:endParaRPr b="0" lang="en-US" sz="3309" spc="-1" strike="noStrike">
              <a:solidFill>
                <a:srgbClr val="000000"/>
              </a:solidFill>
              <a:latin typeface="Arial"/>
            </a:endParaRPr>
          </a:p>
        </p:txBody>
      </p:sp>
      <p:sp>
        <p:nvSpPr>
          <p:cNvPr id="250" name="TextBox 12"/>
          <p:cNvSpPr/>
          <p:nvPr/>
        </p:nvSpPr>
        <p:spPr>
          <a:xfrm>
            <a:off x="1913760" y="4953240"/>
            <a:ext cx="4275720" cy="87228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Command Line Interface (CLI)</a:t>
            </a:r>
            <a:endParaRPr b="0" lang="en-US" sz="2750" spc="-1" strike="noStrike">
              <a:solidFill>
                <a:srgbClr val="000000"/>
              </a:solidFill>
              <a:latin typeface="Arial"/>
            </a:endParaRPr>
          </a:p>
        </p:txBody>
      </p:sp>
      <p:sp>
        <p:nvSpPr>
          <p:cNvPr id="251" name="TextBox 13"/>
          <p:cNvSpPr/>
          <p:nvPr/>
        </p:nvSpPr>
        <p:spPr>
          <a:xfrm>
            <a:off x="1913760" y="5942520"/>
            <a:ext cx="4275720" cy="45216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For windows</a:t>
            </a:r>
            <a:r>
              <a:rPr b="1" lang="en-US" sz="2190" spc="-1" strike="noStrike">
                <a:solidFill>
                  <a:srgbClr val="272525"/>
                </a:solidFill>
                <a:latin typeface="Inter"/>
                <a:ea typeface="Inter"/>
              </a:rPr>
              <a:t> </a:t>
            </a:r>
            <a:r>
              <a:rPr b="1" lang="en-US" sz="2190" spc="-1" strike="noStrike" u="sng">
                <a:solidFill>
                  <a:srgbClr val="0000ff"/>
                </a:solidFill>
                <a:uFillTx/>
                <a:latin typeface="Inter"/>
                <a:ea typeface="Inter"/>
                <a:hlinkClick r:id="rId1"/>
              </a:rPr>
              <a:t>Download Here</a:t>
            </a:r>
            <a:endParaRPr b="0" lang="en-US" sz="2190" spc="-1" strike="noStrike">
              <a:solidFill>
                <a:srgbClr val="000000"/>
              </a:solidFill>
              <a:latin typeface="Arial"/>
            </a:endParaRPr>
          </a:p>
        </p:txBody>
      </p:sp>
      <p:grpSp>
        <p:nvGrpSpPr>
          <p:cNvPr id="252" name="Group 16"/>
          <p:cNvGrpSpPr/>
          <p:nvPr/>
        </p:nvGrpSpPr>
        <p:grpSpPr>
          <a:xfrm>
            <a:off x="6540120" y="4870080"/>
            <a:ext cx="646200" cy="646200"/>
            <a:chOff x="6540120" y="4870080"/>
            <a:chExt cx="646200" cy="646200"/>
          </a:xfrm>
        </p:grpSpPr>
        <p:sp>
          <p:nvSpPr>
            <p:cNvPr id="253" name="Freeform 17"/>
            <p:cNvSpPr/>
            <p:nvPr/>
          </p:nvSpPr>
          <p:spPr>
            <a:xfrm>
              <a:off x="6544800" y="4875120"/>
              <a:ext cx="636840" cy="636840"/>
            </a:xfrm>
            <a:custGeom>
              <a:avLst/>
              <a:gdLst>
                <a:gd name="textAreaLeft" fmla="*/ 0 w 636840"/>
                <a:gd name="textAreaRight" fmla="*/ 637920 w 636840"/>
                <a:gd name="textAreaTop" fmla="*/ 0 h 636840"/>
                <a:gd name="textAreaBottom" fmla="*/ 637920 h 636840"/>
              </a:gdLst>
              <a:ahLst/>
              <a:rect l="textAreaLeft" t="textAreaTop" r="textAreaRight" b="textAreaBottom"/>
              <a:pathLst>
                <a:path w="850519" h="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4" name="Freeform 18"/>
            <p:cNvSpPr/>
            <p:nvPr/>
          </p:nvSpPr>
          <p:spPr>
            <a:xfrm>
              <a:off x="6540120" y="4870080"/>
              <a:ext cx="646200" cy="646200"/>
            </a:xfrm>
            <a:custGeom>
              <a:avLst/>
              <a:gdLst>
                <a:gd name="textAreaLeft" fmla="*/ 0 w 646200"/>
                <a:gd name="textAreaRight" fmla="*/ 647280 w 646200"/>
                <a:gd name="textAreaTop" fmla="*/ 0 h 646200"/>
                <a:gd name="textAreaBottom" fmla="*/ 647280 h 646200"/>
              </a:gdLst>
              <a:ahLst/>
              <a:rect l="textAreaLeft" t="textAreaTop" r="textAreaRight" b="textAreaBottom"/>
              <a:pathLst>
                <a:path w="863219" h="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55" name="TextBox 19"/>
          <p:cNvSpPr/>
          <p:nvPr/>
        </p:nvSpPr>
        <p:spPr>
          <a:xfrm>
            <a:off x="6651360" y="4975920"/>
            <a:ext cx="424080" cy="420120"/>
          </a:xfrm>
          <a:prstGeom prst="rect">
            <a:avLst/>
          </a:prstGeom>
          <a:noFill/>
          <a:ln w="0">
            <a:noFill/>
          </a:ln>
        </p:spPr>
        <p:style>
          <a:lnRef idx="0"/>
          <a:fillRef idx="0"/>
          <a:effectRef idx="0"/>
          <a:fontRef idx="minor"/>
        </p:style>
        <p:txBody>
          <a:bodyPr lIns="0" rIns="0" tIns="0" bIns="0" anchor="t">
            <a:spAutoFit/>
          </a:bodyPr>
          <a:p>
            <a:pPr algn="ctr" defTabSz="914400">
              <a:lnSpc>
                <a:spcPts val="3311"/>
              </a:lnSpc>
            </a:pPr>
            <a:r>
              <a:rPr b="1" lang="en-US" sz="3309" spc="-1" strike="noStrike">
                <a:solidFill>
                  <a:srgbClr val="272525"/>
                </a:solidFill>
                <a:latin typeface="Inter Bold"/>
                <a:ea typeface="Inter Bold"/>
              </a:rPr>
              <a:t>2</a:t>
            </a:r>
            <a:endParaRPr b="0" lang="en-US" sz="3309" spc="-1" strike="noStrike">
              <a:solidFill>
                <a:srgbClr val="000000"/>
              </a:solidFill>
              <a:latin typeface="Arial"/>
            </a:endParaRPr>
          </a:p>
        </p:txBody>
      </p:sp>
      <p:sp>
        <p:nvSpPr>
          <p:cNvPr id="256" name="TextBox 20"/>
          <p:cNvSpPr/>
          <p:nvPr/>
        </p:nvSpPr>
        <p:spPr>
          <a:xfrm>
            <a:off x="7466400" y="4953240"/>
            <a:ext cx="4275720" cy="87228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Graphical User Interface(GUI)</a:t>
            </a:r>
            <a:endParaRPr b="0" lang="en-US" sz="2750" spc="-1" strike="noStrike">
              <a:solidFill>
                <a:srgbClr val="000000"/>
              </a:solidFill>
              <a:latin typeface="Arial"/>
            </a:endParaRPr>
          </a:p>
        </p:txBody>
      </p:sp>
      <p:sp>
        <p:nvSpPr>
          <p:cNvPr id="257" name="TextBox 21"/>
          <p:cNvSpPr/>
          <p:nvPr/>
        </p:nvSpPr>
        <p:spPr>
          <a:xfrm>
            <a:off x="7466400" y="5942520"/>
            <a:ext cx="427572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GitHub Desktop WIN/MAC: </a:t>
            </a:r>
            <a:r>
              <a:rPr b="1" lang="en-US" sz="2190" spc="-1" strike="noStrike" u="sng">
                <a:solidFill>
                  <a:srgbClr val="0000ff"/>
                </a:solidFill>
                <a:uFillTx/>
                <a:latin typeface="Inter"/>
                <a:ea typeface="Inter"/>
                <a:hlinkClick r:id="rId2"/>
              </a:rPr>
              <a:t>Download Here</a:t>
            </a:r>
            <a:endParaRPr b="0" lang="en-US" sz="2190" spc="-1" strike="noStrike">
              <a:solidFill>
                <a:srgbClr val="000000"/>
              </a:solidFill>
              <a:latin typeface="Arial"/>
            </a:endParaRPr>
          </a:p>
        </p:txBody>
      </p:sp>
      <p:grpSp>
        <p:nvGrpSpPr>
          <p:cNvPr id="258" name="Group 24"/>
          <p:cNvGrpSpPr/>
          <p:nvPr/>
        </p:nvGrpSpPr>
        <p:grpSpPr>
          <a:xfrm>
            <a:off x="12092760" y="4870080"/>
            <a:ext cx="646200" cy="646200"/>
            <a:chOff x="12092760" y="4870080"/>
            <a:chExt cx="646200" cy="646200"/>
          </a:xfrm>
        </p:grpSpPr>
        <p:sp>
          <p:nvSpPr>
            <p:cNvPr id="259" name="Freeform 25"/>
            <p:cNvSpPr/>
            <p:nvPr/>
          </p:nvSpPr>
          <p:spPr>
            <a:xfrm>
              <a:off x="12097440" y="4875120"/>
              <a:ext cx="636840" cy="636840"/>
            </a:xfrm>
            <a:custGeom>
              <a:avLst/>
              <a:gdLst>
                <a:gd name="textAreaLeft" fmla="*/ 0 w 636840"/>
                <a:gd name="textAreaRight" fmla="*/ 637920 w 636840"/>
                <a:gd name="textAreaTop" fmla="*/ 0 h 636840"/>
                <a:gd name="textAreaBottom" fmla="*/ 637920 h 636840"/>
              </a:gdLst>
              <a:ahLst/>
              <a:rect l="textAreaLeft" t="textAreaTop" r="textAreaRight" b="textAreaBottom"/>
              <a:pathLst>
                <a:path w="850519" h="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0" name="Freeform 26"/>
            <p:cNvSpPr/>
            <p:nvPr/>
          </p:nvSpPr>
          <p:spPr>
            <a:xfrm>
              <a:off x="12092760" y="4870080"/>
              <a:ext cx="646200" cy="646200"/>
            </a:xfrm>
            <a:custGeom>
              <a:avLst/>
              <a:gdLst>
                <a:gd name="textAreaLeft" fmla="*/ 0 w 646200"/>
                <a:gd name="textAreaRight" fmla="*/ 647280 w 646200"/>
                <a:gd name="textAreaTop" fmla="*/ 0 h 646200"/>
                <a:gd name="textAreaBottom" fmla="*/ 647280 h 646200"/>
              </a:gdLst>
              <a:ahLst/>
              <a:rect l="textAreaLeft" t="textAreaTop" r="textAreaRight" b="textAreaBottom"/>
              <a:pathLst>
                <a:path w="863219" h="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61" name="TextBox 27"/>
          <p:cNvSpPr/>
          <p:nvPr/>
        </p:nvSpPr>
        <p:spPr>
          <a:xfrm>
            <a:off x="12204000" y="4975920"/>
            <a:ext cx="424080" cy="420120"/>
          </a:xfrm>
          <a:prstGeom prst="rect">
            <a:avLst/>
          </a:prstGeom>
          <a:noFill/>
          <a:ln w="0">
            <a:noFill/>
          </a:ln>
        </p:spPr>
        <p:style>
          <a:lnRef idx="0"/>
          <a:fillRef idx="0"/>
          <a:effectRef idx="0"/>
          <a:fontRef idx="minor"/>
        </p:style>
        <p:txBody>
          <a:bodyPr lIns="0" rIns="0" tIns="0" bIns="0" anchor="t">
            <a:spAutoFit/>
          </a:bodyPr>
          <a:p>
            <a:pPr algn="ctr" defTabSz="914400">
              <a:lnSpc>
                <a:spcPts val="3311"/>
              </a:lnSpc>
            </a:pPr>
            <a:r>
              <a:rPr b="1" lang="en-US" sz="3309" spc="-1" strike="noStrike">
                <a:solidFill>
                  <a:srgbClr val="272525"/>
                </a:solidFill>
                <a:latin typeface="Inter Bold"/>
                <a:ea typeface="Inter Bold"/>
              </a:rPr>
              <a:t>3</a:t>
            </a:r>
            <a:endParaRPr b="0" lang="en-US" sz="3309" spc="-1" strike="noStrike">
              <a:solidFill>
                <a:srgbClr val="000000"/>
              </a:solidFill>
              <a:latin typeface="Arial"/>
            </a:endParaRPr>
          </a:p>
        </p:txBody>
      </p:sp>
      <p:sp>
        <p:nvSpPr>
          <p:cNvPr id="262" name="TextBox 28"/>
          <p:cNvSpPr/>
          <p:nvPr/>
        </p:nvSpPr>
        <p:spPr>
          <a:xfrm>
            <a:off x="13019040" y="4953240"/>
            <a:ext cx="4275720" cy="87228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Creating a GitHub Account</a:t>
            </a:r>
            <a:endParaRPr b="0" lang="en-US" sz="2750" spc="-1" strike="noStrike">
              <a:solidFill>
                <a:srgbClr val="000000"/>
              </a:solidFill>
              <a:latin typeface="Arial"/>
            </a:endParaRPr>
          </a:p>
        </p:txBody>
      </p:sp>
      <p:sp>
        <p:nvSpPr>
          <p:cNvPr id="263" name="TextBox 29">
            <a:hlinkClick r:id="rId3"/>
          </p:cNvPr>
          <p:cNvSpPr/>
          <p:nvPr/>
        </p:nvSpPr>
        <p:spPr>
          <a:xfrm>
            <a:off x="13019040" y="5942520"/>
            <a:ext cx="427572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To sign up an account on GitHub: </a:t>
            </a:r>
            <a:r>
              <a:rPr b="1" lang="en-US" sz="2190" spc="-1" strike="noStrike" u="sng">
                <a:solidFill>
                  <a:srgbClr val="0000ff"/>
                </a:solidFill>
                <a:uFillTx/>
                <a:latin typeface="Inter"/>
                <a:ea typeface="Inter"/>
                <a:hlinkClick r:id="rId4"/>
              </a:rPr>
              <a:t>Sign Up Here</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4" name="Group 2"/>
          <p:cNvGrpSpPr/>
          <p:nvPr/>
        </p:nvGrpSpPr>
        <p:grpSpPr>
          <a:xfrm>
            <a:off x="0" y="0"/>
            <a:ext cx="18286920" cy="10285920"/>
            <a:chOff x="0" y="0"/>
            <a:chExt cx="18286920" cy="10285920"/>
          </a:xfrm>
        </p:grpSpPr>
        <p:sp>
          <p:nvSpPr>
            <p:cNvPr id="265"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66" name="Group 4"/>
          <p:cNvGrpSpPr/>
          <p:nvPr/>
        </p:nvGrpSpPr>
        <p:grpSpPr>
          <a:xfrm>
            <a:off x="0" y="0"/>
            <a:ext cx="18286920" cy="10285920"/>
            <a:chOff x="0" y="0"/>
            <a:chExt cx="18286920" cy="10285920"/>
          </a:xfrm>
        </p:grpSpPr>
        <p:sp>
          <p:nvSpPr>
            <p:cNvPr id="267"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68" name="TextBox 6"/>
          <p:cNvSpPr/>
          <p:nvPr/>
        </p:nvSpPr>
        <p:spPr>
          <a:xfrm>
            <a:off x="5599800" y="55728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Git Commands</a:t>
            </a:r>
            <a:endParaRPr b="0" lang="en-US" sz="5560" spc="-1" strike="noStrike">
              <a:solidFill>
                <a:srgbClr val="000000"/>
              </a:solidFill>
              <a:latin typeface="Arial"/>
            </a:endParaRPr>
          </a:p>
        </p:txBody>
      </p:sp>
      <p:grpSp>
        <p:nvGrpSpPr>
          <p:cNvPr id="269" name="Group 7"/>
          <p:cNvGrpSpPr/>
          <p:nvPr/>
        </p:nvGrpSpPr>
        <p:grpSpPr>
          <a:xfrm>
            <a:off x="973080" y="2488320"/>
            <a:ext cx="5282280" cy="2774520"/>
            <a:chOff x="973080" y="2488320"/>
            <a:chExt cx="5282280" cy="2774520"/>
          </a:xfrm>
        </p:grpSpPr>
        <p:sp>
          <p:nvSpPr>
            <p:cNvPr id="270" name="Freeform 8"/>
            <p:cNvSpPr/>
            <p:nvPr/>
          </p:nvSpPr>
          <p:spPr>
            <a:xfrm>
              <a:off x="992160" y="2507400"/>
              <a:ext cx="5244480" cy="2736360"/>
            </a:xfrm>
            <a:custGeom>
              <a:avLst/>
              <a:gdLst>
                <a:gd name="textAreaLeft" fmla="*/ 0 w 5244480"/>
                <a:gd name="textAreaRight" fmla="*/ 5245560 w 5244480"/>
                <a:gd name="textAreaTop" fmla="*/ 0 h 2736360"/>
                <a:gd name="textAreaBottom" fmla="*/ 2737440 h 2736360"/>
              </a:gdLst>
              <a:ahLst/>
              <a:rect l="textAreaLeft" t="textAreaTop" r="textAreaRight" b="textAreaBottom"/>
              <a:pathLst>
                <a:path w="6993890" h="3649853">
                  <a:moveTo>
                    <a:pt x="0" y="158750"/>
                  </a:moveTo>
                  <a:cubicBezTo>
                    <a:pt x="0" y="71120"/>
                    <a:pt x="71501" y="0"/>
                    <a:pt x="159766" y="0"/>
                  </a:cubicBezTo>
                  <a:lnTo>
                    <a:pt x="6834124" y="0"/>
                  </a:lnTo>
                  <a:cubicBezTo>
                    <a:pt x="6922389" y="0"/>
                    <a:pt x="6993890" y="71120"/>
                    <a:pt x="6993890" y="158750"/>
                  </a:cubicBezTo>
                  <a:lnTo>
                    <a:pt x="6993890" y="3491103"/>
                  </a:lnTo>
                  <a:cubicBezTo>
                    <a:pt x="6993890" y="3578733"/>
                    <a:pt x="6922389" y="3649853"/>
                    <a:pt x="6834124" y="3649853"/>
                  </a:cubicBezTo>
                  <a:lnTo>
                    <a:pt x="159766" y="3649853"/>
                  </a:lnTo>
                  <a:cubicBezTo>
                    <a:pt x="71501" y="3649853"/>
                    <a:pt x="0" y="3578733"/>
                    <a:pt x="0" y="3491103"/>
                  </a:cubicBez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1" name="Freeform 9"/>
            <p:cNvSpPr/>
            <p:nvPr/>
          </p:nvSpPr>
          <p:spPr>
            <a:xfrm>
              <a:off x="973080" y="2488320"/>
              <a:ext cx="5282280" cy="2774520"/>
            </a:xfrm>
            <a:custGeom>
              <a:avLst/>
              <a:gdLst>
                <a:gd name="textAreaLeft" fmla="*/ 0 w 5282280"/>
                <a:gd name="textAreaRight" fmla="*/ 5283360 w 5282280"/>
                <a:gd name="textAreaTop" fmla="*/ 0 h 2774520"/>
                <a:gd name="textAreaBottom" fmla="*/ 2775600 h 2774520"/>
              </a:gdLst>
              <a:ahLst/>
              <a:rect l="textAreaLeft" t="textAreaTop" r="textAreaRight" b="textAreaBottom"/>
              <a:pathLst>
                <a:path w="7044690" h="3700653">
                  <a:moveTo>
                    <a:pt x="0" y="184150"/>
                  </a:moveTo>
                  <a:cubicBezTo>
                    <a:pt x="0" y="82296"/>
                    <a:pt x="83058" y="0"/>
                    <a:pt x="185166" y="0"/>
                  </a:cubicBezTo>
                  <a:lnTo>
                    <a:pt x="6859524" y="0"/>
                  </a:lnTo>
                  <a:lnTo>
                    <a:pt x="6859524" y="25400"/>
                  </a:lnTo>
                  <a:lnTo>
                    <a:pt x="6859524" y="0"/>
                  </a:lnTo>
                  <a:cubicBezTo>
                    <a:pt x="6961632" y="0"/>
                    <a:pt x="7044690" y="82296"/>
                    <a:pt x="7044690" y="184150"/>
                  </a:cubicBezTo>
                  <a:lnTo>
                    <a:pt x="7019290" y="184150"/>
                  </a:lnTo>
                  <a:lnTo>
                    <a:pt x="7044690" y="184150"/>
                  </a:lnTo>
                  <a:lnTo>
                    <a:pt x="7044690" y="3516503"/>
                  </a:lnTo>
                  <a:lnTo>
                    <a:pt x="7019290" y="3516503"/>
                  </a:lnTo>
                  <a:lnTo>
                    <a:pt x="7044690" y="3516503"/>
                  </a:lnTo>
                  <a:cubicBezTo>
                    <a:pt x="7044690" y="3618357"/>
                    <a:pt x="6961632" y="3700653"/>
                    <a:pt x="6859524" y="3700653"/>
                  </a:cubicBezTo>
                  <a:lnTo>
                    <a:pt x="6859524" y="3675253"/>
                  </a:lnTo>
                  <a:lnTo>
                    <a:pt x="6859524" y="3700653"/>
                  </a:lnTo>
                  <a:lnTo>
                    <a:pt x="185166" y="3700653"/>
                  </a:lnTo>
                  <a:lnTo>
                    <a:pt x="185166" y="3675253"/>
                  </a:lnTo>
                  <a:lnTo>
                    <a:pt x="185166" y="3700653"/>
                  </a:lnTo>
                  <a:cubicBezTo>
                    <a:pt x="83058" y="3700653"/>
                    <a:pt x="0" y="3618357"/>
                    <a:pt x="0" y="3516503"/>
                  </a:cubicBezTo>
                  <a:lnTo>
                    <a:pt x="0" y="184150"/>
                  </a:lnTo>
                  <a:lnTo>
                    <a:pt x="25400" y="184150"/>
                  </a:lnTo>
                  <a:lnTo>
                    <a:pt x="0" y="184150"/>
                  </a:lnTo>
                  <a:moveTo>
                    <a:pt x="50800" y="184150"/>
                  </a:moveTo>
                  <a:lnTo>
                    <a:pt x="50800" y="3516503"/>
                  </a:lnTo>
                  <a:lnTo>
                    <a:pt x="25400" y="3516503"/>
                  </a:lnTo>
                  <a:lnTo>
                    <a:pt x="50800" y="3516503"/>
                  </a:lnTo>
                  <a:cubicBezTo>
                    <a:pt x="50800" y="3590036"/>
                    <a:pt x="110871" y="3649853"/>
                    <a:pt x="185166" y="3649853"/>
                  </a:cubicBezTo>
                  <a:lnTo>
                    <a:pt x="6859524" y="3649853"/>
                  </a:lnTo>
                  <a:cubicBezTo>
                    <a:pt x="6933946" y="3649853"/>
                    <a:pt x="6993890" y="3590036"/>
                    <a:pt x="6993890" y="3516503"/>
                  </a:cubicBezTo>
                  <a:lnTo>
                    <a:pt x="6993890" y="184150"/>
                  </a:lnTo>
                  <a:cubicBezTo>
                    <a:pt x="6993890" y="110617"/>
                    <a:pt x="6933819" y="50800"/>
                    <a:pt x="6859524" y="50800"/>
                  </a:cubicBezTo>
                  <a:lnTo>
                    <a:pt x="185166" y="50800"/>
                  </a:lnTo>
                  <a:lnTo>
                    <a:pt x="185166" y="25400"/>
                  </a:lnTo>
                  <a:lnTo>
                    <a:pt x="185166" y="50800"/>
                  </a:lnTo>
                  <a:cubicBezTo>
                    <a:pt x="110871" y="50800"/>
                    <a:pt x="50800" y="110617"/>
                    <a:pt x="50800" y="184150"/>
                  </a:cubicBez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272" name="TextBox 10"/>
          <p:cNvSpPr/>
          <p:nvPr/>
        </p:nvSpPr>
        <p:spPr>
          <a:xfrm>
            <a:off x="1314000" y="2809800"/>
            <a:ext cx="3543120" cy="43596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git init</a:t>
            </a:r>
            <a:endParaRPr b="0" lang="en-US" sz="2750" spc="-1" strike="noStrike">
              <a:solidFill>
                <a:srgbClr val="000000"/>
              </a:solidFill>
              <a:latin typeface="Arial"/>
            </a:endParaRPr>
          </a:p>
        </p:txBody>
      </p:sp>
      <p:grpSp>
        <p:nvGrpSpPr>
          <p:cNvPr id="273" name="Group 11"/>
          <p:cNvGrpSpPr/>
          <p:nvPr/>
        </p:nvGrpSpPr>
        <p:grpSpPr>
          <a:xfrm>
            <a:off x="1314000" y="3590640"/>
            <a:ext cx="4601160" cy="1331280"/>
            <a:chOff x="1314000" y="3590640"/>
            <a:chExt cx="4601160" cy="1331280"/>
          </a:xfrm>
        </p:grpSpPr>
        <p:sp>
          <p:nvSpPr>
            <p:cNvPr id="274" name="Freeform 12"/>
            <p:cNvSpPr/>
            <p:nvPr/>
          </p:nvSpPr>
          <p:spPr>
            <a:xfrm>
              <a:off x="1314000" y="3590640"/>
              <a:ext cx="4601160" cy="1331280"/>
            </a:xfrm>
            <a:custGeom>
              <a:avLst/>
              <a:gdLst>
                <a:gd name="textAreaLeft" fmla="*/ 0 w 4601160"/>
                <a:gd name="textAreaRight" fmla="*/ 4602240 w 4601160"/>
                <a:gd name="textAreaTop" fmla="*/ 0 h 1331280"/>
                <a:gd name="textAreaBottom" fmla="*/ 1332360 h 1331280"/>
              </a:gdLst>
              <a:ahLst/>
              <a:rect l="textAreaLeft" t="textAreaTop" r="textAreaRight" b="textAreaBottom"/>
              <a:pathLst>
                <a:path w="6136259" h="1776349">
                  <a:moveTo>
                    <a:pt x="0" y="158750"/>
                  </a:moveTo>
                  <a:cubicBezTo>
                    <a:pt x="0" y="71120"/>
                    <a:pt x="71120" y="0"/>
                    <a:pt x="158750" y="0"/>
                  </a:cubicBezTo>
                  <a:lnTo>
                    <a:pt x="5977509" y="0"/>
                  </a:lnTo>
                  <a:cubicBezTo>
                    <a:pt x="6065139" y="0"/>
                    <a:pt x="6136259" y="71120"/>
                    <a:pt x="6136259" y="158750"/>
                  </a:cubicBezTo>
                  <a:lnTo>
                    <a:pt x="6136259" y="1617599"/>
                  </a:lnTo>
                  <a:cubicBezTo>
                    <a:pt x="6136259" y="1705229"/>
                    <a:pt x="6065139" y="1776349"/>
                    <a:pt x="5977509" y="1776349"/>
                  </a:cubicBezTo>
                  <a:lnTo>
                    <a:pt x="158750" y="1776349"/>
                  </a:lnTo>
                  <a:cubicBezTo>
                    <a:pt x="71120" y="1776349"/>
                    <a:pt x="0" y="1705229"/>
                    <a:pt x="0" y="1617599"/>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75" name="Group 13"/>
          <p:cNvGrpSpPr/>
          <p:nvPr/>
        </p:nvGrpSpPr>
        <p:grpSpPr>
          <a:xfrm>
            <a:off x="1299600" y="3590640"/>
            <a:ext cx="4629240" cy="1331280"/>
            <a:chOff x="1299600" y="3590640"/>
            <a:chExt cx="4629240" cy="1331280"/>
          </a:xfrm>
        </p:grpSpPr>
        <p:sp>
          <p:nvSpPr>
            <p:cNvPr id="276" name="Freeform 14"/>
            <p:cNvSpPr/>
            <p:nvPr/>
          </p:nvSpPr>
          <p:spPr>
            <a:xfrm>
              <a:off x="1299600" y="3590640"/>
              <a:ext cx="4629240" cy="1331280"/>
            </a:xfrm>
            <a:custGeom>
              <a:avLst/>
              <a:gdLst>
                <a:gd name="textAreaLeft" fmla="*/ 0 w 4629240"/>
                <a:gd name="textAreaRight" fmla="*/ 4630320 w 4629240"/>
                <a:gd name="textAreaTop" fmla="*/ 0 h 1331280"/>
                <a:gd name="textAreaBottom" fmla="*/ 1332360 h 1331280"/>
              </a:gdLst>
              <a:ahLst/>
              <a:rect l="textAreaLeft" t="textAreaTop" r="textAreaRight" b="textAreaBottom"/>
              <a:pathLst>
                <a:path w="6173978" h="1776349">
                  <a:moveTo>
                    <a:pt x="0" y="56642"/>
                  </a:moveTo>
                  <a:cubicBezTo>
                    <a:pt x="0" y="25400"/>
                    <a:pt x="25400" y="0"/>
                    <a:pt x="56642" y="0"/>
                  </a:cubicBezTo>
                  <a:lnTo>
                    <a:pt x="6117336" y="0"/>
                  </a:lnTo>
                  <a:cubicBezTo>
                    <a:pt x="6148705" y="0"/>
                    <a:pt x="6173978" y="25400"/>
                    <a:pt x="6173978" y="56642"/>
                  </a:cubicBezTo>
                  <a:lnTo>
                    <a:pt x="6173978" y="1719707"/>
                  </a:lnTo>
                  <a:cubicBezTo>
                    <a:pt x="6173978" y="1751076"/>
                    <a:pt x="6148578" y="1776349"/>
                    <a:pt x="6117336" y="1776349"/>
                  </a:cubicBezTo>
                  <a:lnTo>
                    <a:pt x="56642" y="1776349"/>
                  </a:lnTo>
                  <a:cubicBezTo>
                    <a:pt x="25273" y="1776349"/>
                    <a:pt x="0" y="1750949"/>
                    <a:pt x="0" y="1719707"/>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77" name="TextBox 15"/>
          <p:cNvSpPr/>
          <p:nvPr/>
        </p:nvSpPr>
        <p:spPr>
          <a:xfrm>
            <a:off x="1583280" y="3669840"/>
            <a:ext cx="406224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Consolas"/>
                <a:ea typeface="Consolas"/>
              </a:rPr>
              <a:t>git init # create an empty git repo</a:t>
            </a:r>
            <a:endParaRPr b="0" lang="en-US" sz="2190" spc="-1" strike="noStrike">
              <a:solidFill>
                <a:srgbClr val="000000"/>
              </a:solidFill>
              <a:latin typeface="Arial"/>
            </a:endParaRPr>
          </a:p>
        </p:txBody>
      </p:sp>
      <p:grpSp>
        <p:nvGrpSpPr>
          <p:cNvPr id="278" name="Group 16"/>
          <p:cNvGrpSpPr/>
          <p:nvPr/>
        </p:nvGrpSpPr>
        <p:grpSpPr>
          <a:xfrm>
            <a:off x="6502320" y="2488320"/>
            <a:ext cx="5282280" cy="2774520"/>
            <a:chOff x="6502320" y="2488320"/>
            <a:chExt cx="5282280" cy="2774520"/>
          </a:xfrm>
        </p:grpSpPr>
        <p:sp>
          <p:nvSpPr>
            <p:cNvPr id="279" name="Freeform 17"/>
            <p:cNvSpPr/>
            <p:nvPr/>
          </p:nvSpPr>
          <p:spPr>
            <a:xfrm>
              <a:off x="6521040" y="2507400"/>
              <a:ext cx="5244480" cy="2736360"/>
            </a:xfrm>
            <a:custGeom>
              <a:avLst/>
              <a:gdLst>
                <a:gd name="textAreaLeft" fmla="*/ 0 w 5244480"/>
                <a:gd name="textAreaRight" fmla="*/ 5245560 w 5244480"/>
                <a:gd name="textAreaTop" fmla="*/ 0 h 2736360"/>
                <a:gd name="textAreaBottom" fmla="*/ 2737440 h 2736360"/>
              </a:gdLst>
              <a:ahLst/>
              <a:rect l="textAreaLeft" t="textAreaTop" r="textAreaRight" b="textAreaBottom"/>
              <a:pathLst>
                <a:path w="6993890" h="3649853">
                  <a:moveTo>
                    <a:pt x="0" y="158750"/>
                  </a:moveTo>
                  <a:cubicBezTo>
                    <a:pt x="0" y="71120"/>
                    <a:pt x="71501" y="0"/>
                    <a:pt x="159766" y="0"/>
                  </a:cubicBezTo>
                  <a:lnTo>
                    <a:pt x="6834124" y="0"/>
                  </a:lnTo>
                  <a:cubicBezTo>
                    <a:pt x="6922389" y="0"/>
                    <a:pt x="6993890" y="71120"/>
                    <a:pt x="6993890" y="158750"/>
                  </a:cubicBezTo>
                  <a:lnTo>
                    <a:pt x="6993890" y="3491103"/>
                  </a:lnTo>
                  <a:cubicBezTo>
                    <a:pt x="6993890" y="3578733"/>
                    <a:pt x="6922389" y="3649853"/>
                    <a:pt x="6834124" y="3649853"/>
                  </a:cubicBezTo>
                  <a:lnTo>
                    <a:pt x="159766" y="3649853"/>
                  </a:lnTo>
                  <a:cubicBezTo>
                    <a:pt x="71501" y="3649853"/>
                    <a:pt x="0" y="3578733"/>
                    <a:pt x="0" y="3491103"/>
                  </a:cubicBez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0" name="Freeform 18"/>
            <p:cNvSpPr/>
            <p:nvPr/>
          </p:nvSpPr>
          <p:spPr>
            <a:xfrm>
              <a:off x="6502320" y="2488320"/>
              <a:ext cx="5282280" cy="2774520"/>
            </a:xfrm>
            <a:custGeom>
              <a:avLst/>
              <a:gdLst>
                <a:gd name="textAreaLeft" fmla="*/ 0 w 5282280"/>
                <a:gd name="textAreaRight" fmla="*/ 5283360 w 5282280"/>
                <a:gd name="textAreaTop" fmla="*/ 0 h 2774520"/>
                <a:gd name="textAreaBottom" fmla="*/ 2775600 h 2774520"/>
              </a:gdLst>
              <a:ahLst/>
              <a:rect l="textAreaLeft" t="textAreaTop" r="textAreaRight" b="textAreaBottom"/>
              <a:pathLst>
                <a:path w="7044690" h="3700653">
                  <a:moveTo>
                    <a:pt x="0" y="184150"/>
                  </a:moveTo>
                  <a:cubicBezTo>
                    <a:pt x="0" y="82296"/>
                    <a:pt x="83058" y="0"/>
                    <a:pt x="185166" y="0"/>
                  </a:cubicBezTo>
                  <a:lnTo>
                    <a:pt x="6859524" y="0"/>
                  </a:lnTo>
                  <a:lnTo>
                    <a:pt x="6859524" y="25400"/>
                  </a:lnTo>
                  <a:lnTo>
                    <a:pt x="6859524" y="0"/>
                  </a:lnTo>
                  <a:cubicBezTo>
                    <a:pt x="6961632" y="0"/>
                    <a:pt x="7044690" y="82296"/>
                    <a:pt x="7044690" y="184150"/>
                  </a:cubicBezTo>
                  <a:lnTo>
                    <a:pt x="7019290" y="184150"/>
                  </a:lnTo>
                  <a:lnTo>
                    <a:pt x="7044690" y="184150"/>
                  </a:lnTo>
                  <a:lnTo>
                    <a:pt x="7044690" y="3516503"/>
                  </a:lnTo>
                  <a:lnTo>
                    <a:pt x="7019290" y="3516503"/>
                  </a:lnTo>
                  <a:lnTo>
                    <a:pt x="7044690" y="3516503"/>
                  </a:lnTo>
                  <a:cubicBezTo>
                    <a:pt x="7044690" y="3618357"/>
                    <a:pt x="6961632" y="3700653"/>
                    <a:pt x="6859524" y="3700653"/>
                  </a:cubicBezTo>
                  <a:lnTo>
                    <a:pt x="6859524" y="3675253"/>
                  </a:lnTo>
                  <a:lnTo>
                    <a:pt x="6859524" y="3700653"/>
                  </a:lnTo>
                  <a:lnTo>
                    <a:pt x="185166" y="3700653"/>
                  </a:lnTo>
                  <a:lnTo>
                    <a:pt x="185166" y="3675253"/>
                  </a:lnTo>
                  <a:lnTo>
                    <a:pt x="185166" y="3700653"/>
                  </a:lnTo>
                  <a:cubicBezTo>
                    <a:pt x="83058" y="3700653"/>
                    <a:pt x="0" y="3618357"/>
                    <a:pt x="0" y="3516503"/>
                  </a:cubicBezTo>
                  <a:lnTo>
                    <a:pt x="0" y="184150"/>
                  </a:lnTo>
                  <a:lnTo>
                    <a:pt x="25400" y="184150"/>
                  </a:lnTo>
                  <a:lnTo>
                    <a:pt x="0" y="184150"/>
                  </a:lnTo>
                  <a:moveTo>
                    <a:pt x="50800" y="184150"/>
                  </a:moveTo>
                  <a:lnTo>
                    <a:pt x="50800" y="3516503"/>
                  </a:lnTo>
                  <a:lnTo>
                    <a:pt x="25400" y="3516503"/>
                  </a:lnTo>
                  <a:lnTo>
                    <a:pt x="50800" y="3516503"/>
                  </a:lnTo>
                  <a:cubicBezTo>
                    <a:pt x="50800" y="3590036"/>
                    <a:pt x="110871" y="3649853"/>
                    <a:pt x="185166" y="3649853"/>
                  </a:cubicBezTo>
                  <a:lnTo>
                    <a:pt x="6859524" y="3649853"/>
                  </a:lnTo>
                  <a:cubicBezTo>
                    <a:pt x="6933946" y="3649853"/>
                    <a:pt x="6993890" y="3590036"/>
                    <a:pt x="6993890" y="3516503"/>
                  </a:cubicBezTo>
                  <a:lnTo>
                    <a:pt x="6993890" y="184150"/>
                  </a:lnTo>
                  <a:cubicBezTo>
                    <a:pt x="6993890" y="110617"/>
                    <a:pt x="6933819" y="50800"/>
                    <a:pt x="6859524" y="50800"/>
                  </a:cubicBezTo>
                  <a:lnTo>
                    <a:pt x="185166" y="50800"/>
                  </a:lnTo>
                  <a:lnTo>
                    <a:pt x="185166" y="25400"/>
                  </a:lnTo>
                  <a:lnTo>
                    <a:pt x="185166" y="50800"/>
                  </a:lnTo>
                  <a:cubicBezTo>
                    <a:pt x="110871" y="50800"/>
                    <a:pt x="50800" y="110617"/>
                    <a:pt x="50800" y="184150"/>
                  </a:cubicBez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281" name="TextBox 19"/>
          <p:cNvSpPr/>
          <p:nvPr/>
        </p:nvSpPr>
        <p:spPr>
          <a:xfrm>
            <a:off x="6842880" y="2809800"/>
            <a:ext cx="3543120" cy="43596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git config</a:t>
            </a:r>
            <a:endParaRPr b="0" lang="en-US" sz="2750" spc="-1" strike="noStrike">
              <a:solidFill>
                <a:srgbClr val="000000"/>
              </a:solidFill>
              <a:latin typeface="Arial"/>
            </a:endParaRPr>
          </a:p>
        </p:txBody>
      </p:sp>
      <p:grpSp>
        <p:nvGrpSpPr>
          <p:cNvPr id="282" name="Group 20"/>
          <p:cNvGrpSpPr/>
          <p:nvPr/>
        </p:nvGrpSpPr>
        <p:grpSpPr>
          <a:xfrm>
            <a:off x="6842880" y="3590640"/>
            <a:ext cx="4601160" cy="1331280"/>
            <a:chOff x="6842880" y="3590640"/>
            <a:chExt cx="4601160" cy="1331280"/>
          </a:xfrm>
        </p:grpSpPr>
        <p:sp>
          <p:nvSpPr>
            <p:cNvPr id="283" name="Freeform 21"/>
            <p:cNvSpPr/>
            <p:nvPr/>
          </p:nvSpPr>
          <p:spPr>
            <a:xfrm>
              <a:off x="6842880" y="3590640"/>
              <a:ext cx="4601160" cy="1331280"/>
            </a:xfrm>
            <a:custGeom>
              <a:avLst/>
              <a:gdLst>
                <a:gd name="textAreaLeft" fmla="*/ 0 w 4601160"/>
                <a:gd name="textAreaRight" fmla="*/ 4602240 w 4601160"/>
                <a:gd name="textAreaTop" fmla="*/ 0 h 1331280"/>
                <a:gd name="textAreaBottom" fmla="*/ 1332360 h 1331280"/>
              </a:gdLst>
              <a:ahLst/>
              <a:rect l="textAreaLeft" t="textAreaTop" r="textAreaRight" b="textAreaBottom"/>
              <a:pathLst>
                <a:path w="6136259" h="1776349">
                  <a:moveTo>
                    <a:pt x="0" y="158750"/>
                  </a:moveTo>
                  <a:cubicBezTo>
                    <a:pt x="0" y="71120"/>
                    <a:pt x="71120" y="0"/>
                    <a:pt x="158750" y="0"/>
                  </a:cubicBezTo>
                  <a:lnTo>
                    <a:pt x="5977509" y="0"/>
                  </a:lnTo>
                  <a:cubicBezTo>
                    <a:pt x="6065139" y="0"/>
                    <a:pt x="6136259" y="71120"/>
                    <a:pt x="6136259" y="158750"/>
                  </a:cubicBezTo>
                  <a:lnTo>
                    <a:pt x="6136259" y="1617599"/>
                  </a:lnTo>
                  <a:cubicBezTo>
                    <a:pt x="6136259" y="1705229"/>
                    <a:pt x="6065139" y="1776349"/>
                    <a:pt x="5977509" y="1776349"/>
                  </a:cubicBezTo>
                  <a:lnTo>
                    <a:pt x="158750" y="1776349"/>
                  </a:lnTo>
                  <a:cubicBezTo>
                    <a:pt x="71120" y="1776349"/>
                    <a:pt x="0" y="1705229"/>
                    <a:pt x="0" y="1617599"/>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84" name="Group 22"/>
          <p:cNvGrpSpPr/>
          <p:nvPr/>
        </p:nvGrpSpPr>
        <p:grpSpPr>
          <a:xfrm>
            <a:off x="6828840" y="3590640"/>
            <a:ext cx="4629240" cy="1331280"/>
            <a:chOff x="6828840" y="3590640"/>
            <a:chExt cx="4629240" cy="1331280"/>
          </a:xfrm>
        </p:grpSpPr>
        <p:sp>
          <p:nvSpPr>
            <p:cNvPr id="285" name="Freeform 23"/>
            <p:cNvSpPr/>
            <p:nvPr/>
          </p:nvSpPr>
          <p:spPr>
            <a:xfrm>
              <a:off x="6828840" y="3590640"/>
              <a:ext cx="4629240" cy="1331280"/>
            </a:xfrm>
            <a:custGeom>
              <a:avLst/>
              <a:gdLst>
                <a:gd name="textAreaLeft" fmla="*/ 0 w 4629240"/>
                <a:gd name="textAreaRight" fmla="*/ 4630320 w 4629240"/>
                <a:gd name="textAreaTop" fmla="*/ 0 h 1331280"/>
                <a:gd name="textAreaBottom" fmla="*/ 1332360 h 1331280"/>
              </a:gdLst>
              <a:ahLst/>
              <a:rect l="textAreaLeft" t="textAreaTop" r="textAreaRight" b="textAreaBottom"/>
              <a:pathLst>
                <a:path w="6173978" h="1776349">
                  <a:moveTo>
                    <a:pt x="0" y="56642"/>
                  </a:moveTo>
                  <a:cubicBezTo>
                    <a:pt x="0" y="25400"/>
                    <a:pt x="25400" y="0"/>
                    <a:pt x="56642" y="0"/>
                  </a:cubicBezTo>
                  <a:lnTo>
                    <a:pt x="6117336" y="0"/>
                  </a:lnTo>
                  <a:cubicBezTo>
                    <a:pt x="6148705" y="0"/>
                    <a:pt x="6173978" y="25400"/>
                    <a:pt x="6173978" y="56642"/>
                  </a:cubicBezTo>
                  <a:lnTo>
                    <a:pt x="6173978" y="1719707"/>
                  </a:lnTo>
                  <a:cubicBezTo>
                    <a:pt x="6173978" y="1751076"/>
                    <a:pt x="6148578" y="1776349"/>
                    <a:pt x="6117336" y="1776349"/>
                  </a:cubicBezTo>
                  <a:lnTo>
                    <a:pt x="56642" y="1776349"/>
                  </a:lnTo>
                  <a:cubicBezTo>
                    <a:pt x="25273" y="1776349"/>
                    <a:pt x="0" y="1750949"/>
                    <a:pt x="0" y="1719707"/>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86" name="TextBox 24"/>
          <p:cNvSpPr/>
          <p:nvPr/>
        </p:nvSpPr>
        <p:spPr>
          <a:xfrm>
            <a:off x="7112160" y="3669840"/>
            <a:ext cx="406224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Consolas"/>
                <a:ea typeface="Consolas"/>
              </a:rPr>
              <a:t>git config # configure email and username</a:t>
            </a:r>
            <a:endParaRPr b="0" lang="en-US" sz="2190" spc="-1" strike="noStrike">
              <a:solidFill>
                <a:srgbClr val="000000"/>
              </a:solidFill>
              <a:latin typeface="Arial"/>
            </a:endParaRPr>
          </a:p>
        </p:txBody>
      </p:sp>
      <p:grpSp>
        <p:nvGrpSpPr>
          <p:cNvPr id="287" name="Group 25"/>
          <p:cNvGrpSpPr/>
          <p:nvPr/>
        </p:nvGrpSpPr>
        <p:grpSpPr>
          <a:xfrm>
            <a:off x="12031200" y="2488320"/>
            <a:ext cx="5282280" cy="2774520"/>
            <a:chOff x="12031200" y="2488320"/>
            <a:chExt cx="5282280" cy="2774520"/>
          </a:xfrm>
        </p:grpSpPr>
        <p:sp>
          <p:nvSpPr>
            <p:cNvPr id="288" name="Freeform 26"/>
            <p:cNvSpPr/>
            <p:nvPr/>
          </p:nvSpPr>
          <p:spPr>
            <a:xfrm>
              <a:off x="12050280" y="2507400"/>
              <a:ext cx="5244480" cy="2736360"/>
            </a:xfrm>
            <a:custGeom>
              <a:avLst/>
              <a:gdLst>
                <a:gd name="textAreaLeft" fmla="*/ 0 w 5244480"/>
                <a:gd name="textAreaRight" fmla="*/ 5245560 w 5244480"/>
                <a:gd name="textAreaTop" fmla="*/ 0 h 2736360"/>
                <a:gd name="textAreaBottom" fmla="*/ 2737440 h 2736360"/>
              </a:gdLst>
              <a:ahLst/>
              <a:rect l="textAreaLeft" t="textAreaTop" r="textAreaRight" b="textAreaBottom"/>
              <a:pathLst>
                <a:path w="6993890" h="3649853">
                  <a:moveTo>
                    <a:pt x="0" y="158750"/>
                  </a:moveTo>
                  <a:cubicBezTo>
                    <a:pt x="0" y="71120"/>
                    <a:pt x="71501" y="0"/>
                    <a:pt x="159766" y="0"/>
                  </a:cubicBezTo>
                  <a:lnTo>
                    <a:pt x="6834124" y="0"/>
                  </a:lnTo>
                  <a:cubicBezTo>
                    <a:pt x="6922389" y="0"/>
                    <a:pt x="6993890" y="71120"/>
                    <a:pt x="6993890" y="158750"/>
                  </a:cubicBezTo>
                  <a:lnTo>
                    <a:pt x="6993890" y="3491103"/>
                  </a:lnTo>
                  <a:cubicBezTo>
                    <a:pt x="6993890" y="3578733"/>
                    <a:pt x="6922389" y="3649853"/>
                    <a:pt x="6834124" y="3649853"/>
                  </a:cubicBezTo>
                  <a:lnTo>
                    <a:pt x="159766" y="3649853"/>
                  </a:lnTo>
                  <a:cubicBezTo>
                    <a:pt x="71501" y="3649853"/>
                    <a:pt x="0" y="3578733"/>
                    <a:pt x="0" y="3491103"/>
                  </a:cubicBez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9" name="Freeform 27"/>
            <p:cNvSpPr/>
            <p:nvPr/>
          </p:nvSpPr>
          <p:spPr>
            <a:xfrm>
              <a:off x="12031200" y="2488320"/>
              <a:ext cx="5282280" cy="2774520"/>
            </a:xfrm>
            <a:custGeom>
              <a:avLst/>
              <a:gdLst>
                <a:gd name="textAreaLeft" fmla="*/ 0 w 5282280"/>
                <a:gd name="textAreaRight" fmla="*/ 5283360 w 5282280"/>
                <a:gd name="textAreaTop" fmla="*/ 0 h 2774520"/>
                <a:gd name="textAreaBottom" fmla="*/ 2775600 h 2774520"/>
              </a:gdLst>
              <a:ahLst/>
              <a:rect l="textAreaLeft" t="textAreaTop" r="textAreaRight" b="textAreaBottom"/>
              <a:pathLst>
                <a:path w="7044690" h="3700653">
                  <a:moveTo>
                    <a:pt x="0" y="184150"/>
                  </a:moveTo>
                  <a:cubicBezTo>
                    <a:pt x="0" y="82296"/>
                    <a:pt x="83058" y="0"/>
                    <a:pt x="185166" y="0"/>
                  </a:cubicBezTo>
                  <a:lnTo>
                    <a:pt x="6859524" y="0"/>
                  </a:lnTo>
                  <a:lnTo>
                    <a:pt x="6859524" y="25400"/>
                  </a:lnTo>
                  <a:lnTo>
                    <a:pt x="6859524" y="0"/>
                  </a:lnTo>
                  <a:cubicBezTo>
                    <a:pt x="6961632" y="0"/>
                    <a:pt x="7044690" y="82296"/>
                    <a:pt x="7044690" y="184150"/>
                  </a:cubicBezTo>
                  <a:lnTo>
                    <a:pt x="7019290" y="184150"/>
                  </a:lnTo>
                  <a:lnTo>
                    <a:pt x="7044690" y="184150"/>
                  </a:lnTo>
                  <a:lnTo>
                    <a:pt x="7044690" y="3516503"/>
                  </a:lnTo>
                  <a:lnTo>
                    <a:pt x="7019290" y="3516503"/>
                  </a:lnTo>
                  <a:lnTo>
                    <a:pt x="7044690" y="3516503"/>
                  </a:lnTo>
                  <a:cubicBezTo>
                    <a:pt x="7044690" y="3618357"/>
                    <a:pt x="6961632" y="3700653"/>
                    <a:pt x="6859524" y="3700653"/>
                  </a:cubicBezTo>
                  <a:lnTo>
                    <a:pt x="6859524" y="3675253"/>
                  </a:lnTo>
                  <a:lnTo>
                    <a:pt x="6859524" y="3700653"/>
                  </a:lnTo>
                  <a:lnTo>
                    <a:pt x="185166" y="3700653"/>
                  </a:lnTo>
                  <a:lnTo>
                    <a:pt x="185166" y="3675253"/>
                  </a:lnTo>
                  <a:lnTo>
                    <a:pt x="185166" y="3700653"/>
                  </a:lnTo>
                  <a:cubicBezTo>
                    <a:pt x="83058" y="3700653"/>
                    <a:pt x="0" y="3618357"/>
                    <a:pt x="0" y="3516503"/>
                  </a:cubicBezTo>
                  <a:lnTo>
                    <a:pt x="0" y="184150"/>
                  </a:lnTo>
                  <a:lnTo>
                    <a:pt x="25400" y="184150"/>
                  </a:lnTo>
                  <a:lnTo>
                    <a:pt x="0" y="184150"/>
                  </a:lnTo>
                  <a:moveTo>
                    <a:pt x="50800" y="184150"/>
                  </a:moveTo>
                  <a:lnTo>
                    <a:pt x="50800" y="3516503"/>
                  </a:lnTo>
                  <a:lnTo>
                    <a:pt x="25400" y="3516503"/>
                  </a:lnTo>
                  <a:lnTo>
                    <a:pt x="50800" y="3516503"/>
                  </a:lnTo>
                  <a:cubicBezTo>
                    <a:pt x="50800" y="3590036"/>
                    <a:pt x="110871" y="3649853"/>
                    <a:pt x="185166" y="3649853"/>
                  </a:cubicBezTo>
                  <a:lnTo>
                    <a:pt x="6859524" y="3649853"/>
                  </a:lnTo>
                  <a:cubicBezTo>
                    <a:pt x="6933946" y="3649853"/>
                    <a:pt x="6993890" y="3590036"/>
                    <a:pt x="6993890" y="3516503"/>
                  </a:cubicBezTo>
                  <a:lnTo>
                    <a:pt x="6993890" y="184150"/>
                  </a:lnTo>
                  <a:cubicBezTo>
                    <a:pt x="6993890" y="110617"/>
                    <a:pt x="6933819" y="50800"/>
                    <a:pt x="6859524" y="50800"/>
                  </a:cubicBezTo>
                  <a:lnTo>
                    <a:pt x="185166" y="50800"/>
                  </a:lnTo>
                  <a:lnTo>
                    <a:pt x="185166" y="25400"/>
                  </a:lnTo>
                  <a:lnTo>
                    <a:pt x="185166" y="50800"/>
                  </a:lnTo>
                  <a:cubicBezTo>
                    <a:pt x="110871" y="50800"/>
                    <a:pt x="50800" y="110617"/>
                    <a:pt x="50800" y="184150"/>
                  </a:cubicBez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290" name="TextBox 28"/>
          <p:cNvSpPr/>
          <p:nvPr/>
        </p:nvSpPr>
        <p:spPr>
          <a:xfrm>
            <a:off x="12371760" y="2809800"/>
            <a:ext cx="3543120" cy="43596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git branch</a:t>
            </a:r>
            <a:endParaRPr b="0" lang="en-US" sz="2750" spc="-1" strike="noStrike">
              <a:solidFill>
                <a:srgbClr val="000000"/>
              </a:solidFill>
              <a:latin typeface="Arial"/>
            </a:endParaRPr>
          </a:p>
        </p:txBody>
      </p:sp>
      <p:grpSp>
        <p:nvGrpSpPr>
          <p:cNvPr id="291" name="Group 29"/>
          <p:cNvGrpSpPr/>
          <p:nvPr/>
        </p:nvGrpSpPr>
        <p:grpSpPr>
          <a:xfrm>
            <a:off x="12371760" y="3590640"/>
            <a:ext cx="4601160" cy="1331280"/>
            <a:chOff x="12371760" y="3590640"/>
            <a:chExt cx="4601160" cy="1331280"/>
          </a:xfrm>
        </p:grpSpPr>
        <p:sp>
          <p:nvSpPr>
            <p:cNvPr id="292" name="Freeform 30"/>
            <p:cNvSpPr/>
            <p:nvPr/>
          </p:nvSpPr>
          <p:spPr>
            <a:xfrm>
              <a:off x="12371760" y="3590640"/>
              <a:ext cx="4601160" cy="1331280"/>
            </a:xfrm>
            <a:custGeom>
              <a:avLst/>
              <a:gdLst>
                <a:gd name="textAreaLeft" fmla="*/ 0 w 4601160"/>
                <a:gd name="textAreaRight" fmla="*/ 4602240 w 4601160"/>
                <a:gd name="textAreaTop" fmla="*/ 0 h 1331280"/>
                <a:gd name="textAreaBottom" fmla="*/ 1332360 h 1331280"/>
              </a:gdLst>
              <a:ahLst/>
              <a:rect l="textAreaLeft" t="textAreaTop" r="textAreaRight" b="textAreaBottom"/>
              <a:pathLst>
                <a:path w="6136259" h="1776349">
                  <a:moveTo>
                    <a:pt x="0" y="158750"/>
                  </a:moveTo>
                  <a:cubicBezTo>
                    <a:pt x="0" y="71120"/>
                    <a:pt x="71120" y="0"/>
                    <a:pt x="158750" y="0"/>
                  </a:cubicBezTo>
                  <a:lnTo>
                    <a:pt x="5977509" y="0"/>
                  </a:lnTo>
                  <a:cubicBezTo>
                    <a:pt x="6065139" y="0"/>
                    <a:pt x="6136259" y="71120"/>
                    <a:pt x="6136259" y="158750"/>
                  </a:cubicBezTo>
                  <a:lnTo>
                    <a:pt x="6136259" y="1617599"/>
                  </a:lnTo>
                  <a:cubicBezTo>
                    <a:pt x="6136259" y="1705229"/>
                    <a:pt x="6065139" y="1776349"/>
                    <a:pt x="5977509" y="1776349"/>
                  </a:cubicBezTo>
                  <a:lnTo>
                    <a:pt x="158750" y="1776349"/>
                  </a:lnTo>
                  <a:cubicBezTo>
                    <a:pt x="71120" y="1776349"/>
                    <a:pt x="0" y="1705229"/>
                    <a:pt x="0" y="1617599"/>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93" name="Group 31"/>
          <p:cNvGrpSpPr/>
          <p:nvPr/>
        </p:nvGrpSpPr>
        <p:grpSpPr>
          <a:xfrm>
            <a:off x="12357720" y="3590640"/>
            <a:ext cx="4629240" cy="1331280"/>
            <a:chOff x="12357720" y="3590640"/>
            <a:chExt cx="4629240" cy="1331280"/>
          </a:xfrm>
        </p:grpSpPr>
        <p:sp>
          <p:nvSpPr>
            <p:cNvPr id="294" name="Freeform 32"/>
            <p:cNvSpPr/>
            <p:nvPr/>
          </p:nvSpPr>
          <p:spPr>
            <a:xfrm>
              <a:off x="12357720" y="3590640"/>
              <a:ext cx="4629240" cy="1331280"/>
            </a:xfrm>
            <a:custGeom>
              <a:avLst/>
              <a:gdLst>
                <a:gd name="textAreaLeft" fmla="*/ 0 w 4629240"/>
                <a:gd name="textAreaRight" fmla="*/ 4630320 w 4629240"/>
                <a:gd name="textAreaTop" fmla="*/ 0 h 1331280"/>
                <a:gd name="textAreaBottom" fmla="*/ 1332360 h 1331280"/>
              </a:gdLst>
              <a:ahLst/>
              <a:rect l="textAreaLeft" t="textAreaTop" r="textAreaRight" b="textAreaBottom"/>
              <a:pathLst>
                <a:path w="6173978" h="1776349">
                  <a:moveTo>
                    <a:pt x="0" y="56642"/>
                  </a:moveTo>
                  <a:cubicBezTo>
                    <a:pt x="0" y="25400"/>
                    <a:pt x="25400" y="0"/>
                    <a:pt x="56642" y="0"/>
                  </a:cubicBezTo>
                  <a:lnTo>
                    <a:pt x="6117336" y="0"/>
                  </a:lnTo>
                  <a:cubicBezTo>
                    <a:pt x="6148705" y="0"/>
                    <a:pt x="6173978" y="25400"/>
                    <a:pt x="6173978" y="56642"/>
                  </a:cubicBezTo>
                  <a:lnTo>
                    <a:pt x="6173978" y="1719707"/>
                  </a:lnTo>
                  <a:cubicBezTo>
                    <a:pt x="6173978" y="1751076"/>
                    <a:pt x="6148578" y="1776349"/>
                    <a:pt x="6117336" y="1776349"/>
                  </a:cubicBezTo>
                  <a:lnTo>
                    <a:pt x="56642" y="1776349"/>
                  </a:lnTo>
                  <a:cubicBezTo>
                    <a:pt x="25273" y="1776349"/>
                    <a:pt x="0" y="1750949"/>
                    <a:pt x="0" y="1719707"/>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95" name="TextBox 33"/>
          <p:cNvSpPr/>
          <p:nvPr/>
        </p:nvSpPr>
        <p:spPr>
          <a:xfrm>
            <a:off x="12641040" y="3669840"/>
            <a:ext cx="406224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Consolas"/>
                <a:ea typeface="Consolas"/>
              </a:rPr>
              <a:t>git branch # displays the current branch</a:t>
            </a:r>
            <a:endParaRPr b="0" lang="en-US" sz="2190" spc="-1" strike="noStrike">
              <a:solidFill>
                <a:srgbClr val="000000"/>
              </a:solidFill>
              <a:latin typeface="Arial"/>
            </a:endParaRPr>
          </a:p>
        </p:txBody>
      </p:sp>
      <p:grpSp>
        <p:nvGrpSpPr>
          <p:cNvPr id="296" name="Group 34"/>
          <p:cNvGrpSpPr/>
          <p:nvPr/>
        </p:nvGrpSpPr>
        <p:grpSpPr>
          <a:xfrm>
            <a:off x="992160" y="5563800"/>
            <a:ext cx="16302600" cy="2895480"/>
            <a:chOff x="992160" y="5563800"/>
            <a:chExt cx="16302600" cy="2895480"/>
          </a:xfrm>
        </p:grpSpPr>
        <p:sp>
          <p:nvSpPr>
            <p:cNvPr id="297" name="Freeform 35"/>
            <p:cNvSpPr/>
            <p:nvPr/>
          </p:nvSpPr>
          <p:spPr>
            <a:xfrm>
              <a:off x="992160" y="5563800"/>
              <a:ext cx="16302600" cy="2895480"/>
            </a:xfrm>
            <a:custGeom>
              <a:avLst/>
              <a:gdLst>
                <a:gd name="textAreaLeft" fmla="*/ 0 w 16302600"/>
                <a:gd name="textAreaRight" fmla="*/ 16303680 w 16302600"/>
                <a:gd name="textAreaTop" fmla="*/ 0 h 2895480"/>
                <a:gd name="textAreaBottom" fmla="*/ 2896560 h 2895480"/>
              </a:gdLst>
              <a:ahLst/>
              <a:rect l="textAreaLeft" t="textAreaTop" r="textAreaRight" b="textAreaBottom"/>
              <a:pathLst>
                <a:path w="21738082" h="3861943">
                  <a:moveTo>
                    <a:pt x="0" y="0"/>
                  </a:moveTo>
                  <a:lnTo>
                    <a:pt x="21738082" y="0"/>
                  </a:lnTo>
                  <a:lnTo>
                    <a:pt x="21738082" y="3861943"/>
                  </a:lnTo>
                  <a:lnTo>
                    <a:pt x="0" y="386194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8" name="Group 2"/>
          <p:cNvGrpSpPr/>
          <p:nvPr/>
        </p:nvGrpSpPr>
        <p:grpSpPr>
          <a:xfrm>
            <a:off x="0" y="0"/>
            <a:ext cx="18286920" cy="10285920"/>
            <a:chOff x="0" y="0"/>
            <a:chExt cx="18286920" cy="10285920"/>
          </a:xfrm>
        </p:grpSpPr>
        <p:sp>
          <p:nvSpPr>
            <p:cNvPr id="299"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00" name="Group 4"/>
          <p:cNvGrpSpPr/>
          <p:nvPr/>
        </p:nvGrpSpPr>
        <p:grpSpPr>
          <a:xfrm>
            <a:off x="0" y="0"/>
            <a:ext cx="18286920" cy="10285920"/>
            <a:chOff x="0" y="0"/>
            <a:chExt cx="18286920" cy="10285920"/>
          </a:xfrm>
        </p:grpSpPr>
        <p:sp>
          <p:nvSpPr>
            <p:cNvPr id="301"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02" name="TextBox 6"/>
          <p:cNvSpPr/>
          <p:nvPr/>
        </p:nvSpPr>
        <p:spPr>
          <a:xfrm>
            <a:off x="5253840" y="100008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Practical session 1</a:t>
            </a:r>
            <a:endParaRPr b="0" lang="en-US" sz="5560" spc="-1" strike="noStrike">
              <a:solidFill>
                <a:srgbClr val="000000"/>
              </a:solidFill>
              <a:latin typeface="Arial"/>
            </a:endParaRPr>
          </a:p>
        </p:txBody>
      </p:sp>
      <p:sp>
        <p:nvSpPr>
          <p:cNvPr id="303" name="TextBox 7"/>
          <p:cNvSpPr/>
          <p:nvPr/>
        </p:nvSpPr>
        <p:spPr>
          <a:xfrm>
            <a:off x="992160" y="339552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Open git bash/ Terminal</a:t>
            </a:r>
            <a:endParaRPr b="0" lang="en-US" sz="2190" spc="-1" strike="noStrike">
              <a:solidFill>
                <a:srgbClr val="000000"/>
              </a:solidFill>
              <a:latin typeface="Arial"/>
            </a:endParaRPr>
          </a:p>
        </p:txBody>
      </p:sp>
      <p:sp>
        <p:nvSpPr>
          <p:cNvPr id="304" name="TextBox 8"/>
          <p:cNvSpPr/>
          <p:nvPr/>
        </p:nvSpPr>
        <p:spPr>
          <a:xfrm>
            <a:off x="992160" y="394848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Create a new directory</a:t>
            </a:r>
            <a:endParaRPr b="0" lang="en-US" sz="2190" spc="-1" strike="noStrike">
              <a:solidFill>
                <a:srgbClr val="000000"/>
              </a:solidFill>
              <a:latin typeface="Arial"/>
            </a:endParaRPr>
          </a:p>
        </p:txBody>
      </p:sp>
      <p:sp>
        <p:nvSpPr>
          <p:cNvPr id="305" name="TextBox 9"/>
          <p:cNvSpPr/>
          <p:nvPr/>
        </p:nvSpPr>
        <p:spPr>
          <a:xfrm>
            <a:off x="992160" y="450108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Initialize a Git repository in it</a:t>
            </a:r>
            <a:endParaRPr b="0" lang="en-US" sz="2190" spc="-1" strike="noStrike">
              <a:solidFill>
                <a:srgbClr val="000000"/>
              </a:solidFill>
              <a:latin typeface="Arial"/>
            </a:endParaRPr>
          </a:p>
        </p:txBody>
      </p:sp>
      <p:sp>
        <p:nvSpPr>
          <p:cNvPr id="306" name="TextBox 10"/>
          <p:cNvSpPr/>
          <p:nvPr/>
        </p:nvSpPr>
        <p:spPr>
          <a:xfrm>
            <a:off x="992160" y="505404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Use </a:t>
            </a:r>
            <a:r>
              <a:rPr b="0" lang="en-US" sz="2190" spc="-1" strike="noStrike">
                <a:solidFill>
                  <a:srgbClr val="f44444"/>
                </a:solidFill>
                <a:latin typeface="Inter"/>
                <a:ea typeface="Inter"/>
              </a:rPr>
              <a:t>ls --la</a:t>
            </a:r>
            <a:r>
              <a:rPr b="0" lang="en-US" sz="2190" spc="-1" strike="noStrike">
                <a:solidFill>
                  <a:srgbClr val="272525"/>
                </a:solidFill>
                <a:latin typeface="Inter"/>
                <a:ea typeface="Inter"/>
              </a:rPr>
              <a:t> to reveal the hidden </a:t>
            </a:r>
            <a:r>
              <a:rPr b="0" lang="en-US" sz="2190" spc="-1" strike="noStrike">
                <a:solidFill>
                  <a:srgbClr val="f44444"/>
                </a:solidFill>
                <a:latin typeface="Inter"/>
                <a:ea typeface="Inter"/>
              </a:rPr>
              <a:t>.git</a:t>
            </a:r>
            <a:r>
              <a:rPr b="0" lang="en-US" sz="2190" spc="-1" strike="noStrike">
                <a:solidFill>
                  <a:srgbClr val="272525"/>
                </a:solidFill>
                <a:latin typeface="Inter"/>
                <a:ea typeface="Inter"/>
              </a:rPr>
              <a:t> directory</a:t>
            </a:r>
            <a:endParaRPr b="0" lang="en-US" sz="2190" spc="-1" strike="noStrike">
              <a:solidFill>
                <a:srgbClr val="000000"/>
              </a:solidFill>
              <a:latin typeface="Arial"/>
            </a:endParaRPr>
          </a:p>
        </p:txBody>
      </p:sp>
      <p:sp>
        <p:nvSpPr>
          <p:cNvPr id="307" name="TextBox 11"/>
          <p:cNvSpPr/>
          <p:nvPr/>
        </p:nvSpPr>
        <p:spPr>
          <a:xfrm>
            <a:off x="992160" y="560664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Configure your name, email, and editor using git config</a:t>
            </a:r>
            <a:endParaRPr b="0" lang="en-US" sz="2190" spc="-1" strike="noStrike">
              <a:solidFill>
                <a:srgbClr val="000000"/>
              </a:solidFill>
              <a:latin typeface="Arial"/>
            </a:endParaRPr>
          </a:p>
        </p:txBody>
      </p:sp>
      <p:sp>
        <p:nvSpPr>
          <p:cNvPr id="308" name="TextBox 12"/>
          <p:cNvSpPr/>
          <p:nvPr/>
        </p:nvSpPr>
        <p:spPr>
          <a:xfrm>
            <a:off x="992160" y="615528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Confirm your configurations using </a:t>
            </a:r>
            <a:r>
              <a:rPr b="1" lang="en-US" sz="2190" spc="-1" strike="noStrike">
                <a:solidFill>
                  <a:srgbClr val="f44444"/>
                </a:solidFill>
                <a:latin typeface="Inter Bold"/>
                <a:ea typeface="Inter Bold"/>
              </a:rPr>
              <a:t>git config --list </a:t>
            </a:r>
            <a:endParaRPr b="0" lang="en-US" sz="2190" spc="-1" strike="noStrike">
              <a:solidFill>
                <a:srgbClr val="000000"/>
              </a:solidFill>
              <a:latin typeface="Arial"/>
            </a:endParaRPr>
          </a:p>
        </p:txBody>
      </p:sp>
      <p:grpSp>
        <p:nvGrpSpPr>
          <p:cNvPr id="309" name="Group 13"/>
          <p:cNvGrpSpPr/>
          <p:nvPr/>
        </p:nvGrpSpPr>
        <p:grpSpPr>
          <a:xfrm>
            <a:off x="9295200" y="3226320"/>
            <a:ext cx="8213040" cy="5144400"/>
            <a:chOff x="9295200" y="3226320"/>
            <a:chExt cx="8213040" cy="5144400"/>
          </a:xfrm>
        </p:grpSpPr>
        <p:sp>
          <p:nvSpPr>
            <p:cNvPr id="310" name="Freeform 14"/>
            <p:cNvSpPr/>
            <p:nvPr/>
          </p:nvSpPr>
          <p:spPr>
            <a:xfrm>
              <a:off x="9295200" y="3226320"/>
              <a:ext cx="8213040" cy="5144400"/>
            </a:xfrm>
            <a:custGeom>
              <a:avLst/>
              <a:gdLst>
                <a:gd name="textAreaLeft" fmla="*/ 0 w 8213040"/>
                <a:gd name="textAreaRight" fmla="*/ 8214120 w 8213040"/>
                <a:gd name="textAreaTop" fmla="*/ 0 h 5144400"/>
                <a:gd name="textAreaBottom" fmla="*/ 5145480 h 5144400"/>
              </a:gdLst>
              <a:ahLst/>
              <a:rect l="textAreaLeft" t="textAreaTop" r="textAreaRight" b="textAreaBottom"/>
              <a:pathLst>
                <a:path w="10952353" h="6860794">
                  <a:moveTo>
                    <a:pt x="0" y="272161"/>
                  </a:moveTo>
                  <a:cubicBezTo>
                    <a:pt x="0" y="121793"/>
                    <a:pt x="121793" y="0"/>
                    <a:pt x="272161" y="0"/>
                  </a:cubicBezTo>
                  <a:lnTo>
                    <a:pt x="10680192" y="0"/>
                  </a:lnTo>
                  <a:cubicBezTo>
                    <a:pt x="10830561" y="0"/>
                    <a:pt x="10952353" y="121793"/>
                    <a:pt x="10952353" y="272161"/>
                  </a:cubicBezTo>
                  <a:lnTo>
                    <a:pt x="10952353" y="6588633"/>
                  </a:lnTo>
                  <a:cubicBezTo>
                    <a:pt x="10952353" y="6739001"/>
                    <a:pt x="10830561" y="6860794"/>
                    <a:pt x="10680192" y="6860794"/>
                  </a:cubicBezTo>
                  <a:lnTo>
                    <a:pt x="272161" y="6860794"/>
                  </a:lnTo>
                  <a:cubicBezTo>
                    <a:pt x="121793" y="6860794"/>
                    <a:pt x="0" y="6738874"/>
                    <a:pt x="0" y="6588633"/>
                  </a:cubicBezTo>
                  <a:close/>
                </a:path>
              </a:pathLst>
            </a:custGeom>
            <a:solidFill>
              <a:srgbClr val="ffd1a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11" name="Group 15"/>
          <p:cNvGrpSpPr/>
          <p:nvPr/>
        </p:nvGrpSpPr>
        <p:grpSpPr>
          <a:xfrm>
            <a:off x="9578880" y="3545280"/>
            <a:ext cx="7646040" cy="4506480"/>
            <a:chOff x="9578880" y="3545280"/>
            <a:chExt cx="7646040" cy="4506480"/>
          </a:xfrm>
        </p:grpSpPr>
        <p:sp>
          <p:nvSpPr>
            <p:cNvPr id="312" name="Freeform 16"/>
            <p:cNvSpPr/>
            <p:nvPr/>
          </p:nvSpPr>
          <p:spPr>
            <a:xfrm>
              <a:off x="9578880" y="3545280"/>
              <a:ext cx="7646040" cy="4506480"/>
            </a:xfrm>
            <a:custGeom>
              <a:avLst/>
              <a:gdLst>
                <a:gd name="textAreaLeft" fmla="*/ 0 w 7646040"/>
                <a:gd name="textAreaRight" fmla="*/ 7647120 w 7646040"/>
                <a:gd name="textAreaTop" fmla="*/ 0 h 4506480"/>
                <a:gd name="textAreaBottom" fmla="*/ 4507560 h 4506480"/>
              </a:gdLst>
              <a:ahLst/>
              <a:rect l="textAreaLeft" t="textAreaTop" r="textAreaRight" b="textAreaBottom"/>
              <a:pathLst>
                <a:path w="10196322" h="6010275">
                  <a:moveTo>
                    <a:pt x="0" y="158750"/>
                  </a:moveTo>
                  <a:cubicBezTo>
                    <a:pt x="0" y="71120"/>
                    <a:pt x="71120" y="0"/>
                    <a:pt x="158750" y="0"/>
                  </a:cubicBezTo>
                  <a:lnTo>
                    <a:pt x="10037572" y="0"/>
                  </a:lnTo>
                  <a:cubicBezTo>
                    <a:pt x="10125328" y="0"/>
                    <a:pt x="10196322" y="71120"/>
                    <a:pt x="10196322" y="158750"/>
                  </a:cubicBezTo>
                  <a:lnTo>
                    <a:pt x="10196322" y="5851525"/>
                  </a:lnTo>
                  <a:cubicBezTo>
                    <a:pt x="10196322" y="5939282"/>
                    <a:pt x="10125202" y="6010275"/>
                    <a:pt x="10037572" y="6010275"/>
                  </a:cubicBezTo>
                  <a:lnTo>
                    <a:pt x="158750" y="6010275"/>
                  </a:lnTo>
                  <a:cubicBezTo>
                    <a:pt x="70993" y="6010275"/>
                    <a:pt x="0" y="5939155"/>
                    <a:pt x="0" y="5851525"/>
                  </a:cubicBezTo>
                  <a:close/>
                </a:path>
              </a:pathLst>
            </a:custGeom>
            <a:solidFill>
              <a:srgbClr val="f2c49a"/>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13" name="Group 17"/>
          <p:cNvGrpSpPr/>
          <p:nvPr/>
        </p:nvGrpSpPr>
        <p:grpSpPr>
          <a:xfrm>
            <a:off x="9564480" y="3545280"/>
            <a:ext cx="7674480" cy="4506480"/>
            <a:chOff x="9564480" y="3545280"/>
            <a:chExt cx="7674480" cy="4506480"/>
          </a:xfrm>
        </p:grpSpPr>
        <p:sp>
          <p:nvSpPr>
            <p:cNvPr id="314" name="Freeform 18"/>
            <p:cNvSpPr/>
            <p:nvPr/>
          </p:nvSpPr>
          <p:spPr>
            <a:xfrm>
              <a:off x="9564480" y="3545280"/>
              <a:ext cx="7674480" cy="4506480"/>
            </a:xfrm>
            <a:custGeom>
              <a:avLst/>
              <a:gdLst>
                <a:gd name="textAreaLeft" fmla="*/ 0 w 7674480"/>
                <a:gd name="textAreaRight" fmla="*/ 7675560 w 7674480"/>
                <a:gd name="textAreaTop" fmla="*/ 0 h 4506480"/>
                <a:gd name="textAreaBottom" fmla="*/ 4507560 h 4506480"/>
              </a:gdLst>
              <a:ahLst/>
              <a:rect l="textAreaLeft" t="textAreaTop" r="textAreaRight" b="textAreaBottom"/>
              <a:pathLst>
                <a:path w="10234040" h="6010275">
                  <a:moveTo>
                    <a:pt x="0" y="56769"/>
                  </a:moveTo>
                  <a:cubicBezTo>
                    <a:pt x="0" y="25400"/>
                    <a:pt x="25400" y="0"/>
                    <a:pt x="56769" y="0"/>
                  </a:cubicBezTo>
                  <a:lnTo>
                    <a:pt x="10177272" y="0"/>
                  </a:lnTo>
                  <a:cubicBezTo>
                    <a:pt x="10208640" y="0"/>
                    <a:pt x="10234040" y="25400"/>
                    <a:pt x="10234040" y="56769"/>
                  </a:cubicBezTo>
                  <a:lnTo>
                    <a:pt x="10234040" y="5953506"/>
                  </a:lnTo>
                  <a:cubicBezTo>
                    <a:pt x="10234040" y="5984875"/>
                    <a:pt x="10208640" y="6010275"/>
                    <a:pt x="10177272" y="6010275"/>
                  </a:cubicBezTo>
                  <a:lnTo>
                    <a:pt x="56769" y="6010275"/>
                  </a:lnTo>
                  <a:cubicBezTo>
                    <a:pt x="25400" y="6010275"/>
                    <a:pt x="0" y="5984875"/>
                    <a:pt x="0" y="5953506"/>
                  </a:cubicBezTo>
                  <a:close/>
                </a:path>
              </a:pathLst>
            </a:custGeom>
            <a:solidFill>
              <a:srgbClr val="f2c49a"/>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15" name="TextBox 19"/>
          <p:cNvSpPr/>
          <p:nvPr/>
        </p:nvSpPr>
        <p:spPr>
          <a:xfrm>
            <a:off x="9848160" y="3624480"/>
            <a:ext cx="7107480" cy="31672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Consolas"/>
                <a:ea typeface="Consolas"/>
              </a:rPr>
              <a:t>`git status` # show file status`git add FILENAME` # adds untracked files to the staging area`git add .` # add all the untracked files to the staging area`git rm --cached FILENAME` # removes files from the staging area`git commit -m` "Message" # commitgit log # see commits in the log</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6" name="Group 2"/>
          <p:cNvGrpSpPr/>
          <p:nvPr/>
        </p:nvGrpSpPr>
        <p:grpSpPr>
          <a:xfrm>
            <a:off x="0" y="0"/>
            <a:ext cx="18286920" cy="10285920"/>
            <a:chOff x="0" y="0"/>
            <a:chExt cx="18286920" cy="10285920"/>
          </a:xfrm>
        </p:grpSpPr>
        <p:sp>
          <p:nvSpPr>
            <p:cNvPr id="317"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18" name="Group 4"/>
          <p:cNvGrpSpPr/>
          <p:nvPr/>
        </p:nvGrpSpPr>
        <p:grpSpPr>
          <a:xfrm>
            <a:off x="-85680" y="-85680"/>
            <a:ext cx="18286920" cy="10285920"/>
            <a:chOff x="-85680" y="-85680"/>
            <a:chExt cx="18286920" cy="10285920"/>
          </a:xfrm>
        </p:grpSpPr>
        <p:sp>
          <p:nvSpPr>
            <p:cNvPr id="319" name="Freeform 5"/>
            <p:cNvSpPr/>
            <p:nvPr/>
          </p:nvSpPr>
          <p:spPr>
            <a:xfrm>
              <a:off x="-85680" y="-8568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20" name="TextBox 6"/>
          <p:cNvSpPr/>
          <p:nvPr/>
        </p:nvSpPr>
        <p:spPr>
          <a:xfrm>
            <a:off x="5063040" y="91152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Practical Session 2</a:t>
            </a:r>
            <a:endParaRPr b="0" lang="en-US" sz="5560" spc="-1" strike="noStrike">
              <a:solidFill>
                <a:srgbClr val="000000"/>
              </a:solidFill>
              <a:latin typeface="Arial"/>
            </a:endParaRPr>
          </a:p>
        </p:txBody>
      </p:sp>
      <p:sp>
        <p:nvSpPr>
          <p:cNvPr id="321" name="TextBox 7"/>
          <p:cNvSpPr/>
          <p:nvPr/>
        </p:nvSpPr>
        <p:spPr>
          <a:xfrm>
            <a:off x="992160" y="3835800"/>
            <a:ext cx="163026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Navigate to the newly created repository</a:t>
            </a:r>
            <a:endParaRPr b="0" lang="en-US" sz="2190" spc="-1" strike="noStrike">
              <a:solidFill>
                <a:srgbClr val="000000"/>
              </a:solidFill>
              <a:latin typeface="Arial"/>
            </a:endParaRPr>
          </a:p>
        </p:txBody>
      </p:sp>
      <p:sp>
        <p:nvSpPr>
          <p:cNvPr id="322" name="TextBox 8"/>
          <p:cNvSpPr/>
          <p:nvPr/>
        </p:nvSpPr>
        <p:spPr>
          <a:xfrm>
            <a:off x="992160" y="4501800"/>
            <a:ext cx="163026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Create a README.md file and add some content in it and save it</a:t>
            </a:r>
            <a:endParaRPr b="0" lang="en-US" sz="2190" spc="-1" strike="noStrike">
              <a:solidFill>
                <a:srgbClr val="000000"/>
              </a:solidFill>
              <a:latin typeface="Arial"/>
            </a:endParaRPr>
          </a:p>
        </p:txBody>
      </p:sp>
      <p:sp>
        <p:nvSpPr>
          <p:cNvPr id="323" name="TextBox 9"/>
          <p:cNvSpPr/>
          <p:nvPr/>
        </p:nvSpPr>
        <p:spPr>
          <a:xfrm>
            <a:off x="992160" y="5167800"/>
            <a:ext cx="163026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Use </a:t>
            </a:r>
            <a:r>
              <a:rPr b="0" lang="en-US" sz="2190" spc="-1" strike="noStrike">
                <a:solidFill>
                  <a:srgbClr val="f44444"/>
                </a:solidFill>
                <a:latin typeface="Inter"/>
                <a:ea typeface="Inter"/>
              </a:rPr>
              <a:t>git status</a:t>
            </a:r>
            <a:r>
              <a:rPr b="0" lang="en-US" sz="2190" spc="-1" strike="noStrike">
                <a:solidFill>
                  <a:srgbClr val="272525"/>
                </a:solidFill>
                <a:latin typeface="Inter"/>
                <a:ea typeface="Inter"/>
              </a:rPr>
              <a:t> to show the file status</a:t>
            </a:r>
            <a:endParaRPr b="0" lang="en-US" sz="2190" spc="-1" strike="noStrike">
              <a:solidFill>
                <a:srgbClr val="000000"/>
              </a:solidFill>
              <a:latin typeface="Arial"/>
            </a:endParaRPr>
          </a:p>
        </p:txBody>
      </p:sp>
      <p:sp>
        <p:nvSpPr>
          <p:cNvPr id="324" name="TextBox 10"/>
          <p:cNvSpPr/>
          <p:nvPr/>
        </p:nvSpPr>
        <p:spPr>
          <a:xfrm>
            <a:off x="992160" y="5833800"/>
            <a:ext cx="163026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Use </a:t>
            </a:r>
            <a:r>
              <a:rPr b="0" lang="en-US" sz="2190" spc="-1" strike="noStrike">
                <a:solidFill>
                  <a:srgbClr val="f44444"/>
                </a:solidFill>
                <a:latin typeface="Inter"/>
                <a:ea typeface="Inter"/>
              </a:rPr>
              <a:t>git add</a:t>
            </a:r>
            <a:r>
              <a:rPr b="0" lang="en-US" sz="2190" spc="-1" strike="noStrike">
                <a:solidFill>
                  <a:srgbClr val="272525"/>
                </a:solidFill>
                <a:latin typeface="Inter"/>
                <a:ea typeface="Inter"/>
              </a:rPr>
              <a:t> to add the README file and use </a:t>
            </a:r>
            <a:r>
              <a:rPr b="0" lang="en-US" sz="2190" spc="-1" strike="noStrike">
                <a:solidFill>
                  <a:srgbClr val="f44444"/>
                </a:solidFill>
                <a:latin typeface="Inter"/>
                <a:ea typeface="Inter"/>
              </a:rPr>
              <a:t>git status</a:t>
            </a:r>
            <a:r>
              <a:rPr b="0" lang="en-US" sz="2190" spc="-1" strike="noStrike">
                <a:solidFill>
                  <a:srgbClr val="272525"/>
                </a:solidFill>
                <a:latin typeface="Inter"/>
                <a:ea typeface="Inter"/>
              </a:rPr>
              <a:t> again to check the file status again</a:t>
            </a:r>
            <a:endParaRPr b="0" lang="en-US" sz="2190" spc="-1" strike="noStrike">
              <a:solidFill>
                <a:srgbClr val="000000"/>
              </a:solidFill>
              <a:latin typeface="Arial"/>
            </a:endParaRPr>
          </a:p>
        </p:txBody>
      </p:sp>
      <p:sp>
        <p:nvSpPr>
          <p:cNvPr id="325" name="TextBox 11"/>
          <p:cNvSpPr/>
          <p:nvPr/>
        </p:nvSpPr>
        <p:spPr>
          <a:xfrm>
            <a:off x="992160" y="6499800"/>
            <a:ext cx="163026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Use </a:t>
            </a:r>
            <a:r>
              <a:rPr b="0" lang="en-US" sz="2190" spc="-1" strike="noStrike">
                <a:solidFill>
                  <a:srgbClr val="f44444"/>
                </a:solidFill>
                <a:latin typeface="Inter"/>
                <a:ea typeface="Inter"/>
              </a:rPr>
              <a:t>git commit -m “Your message”</a:t>
            </a:r>
            <a:r>
              <a:rPr b="0" lang="en-US" sz="2190" spc="-1" strike="noStrike">
                <a:solidFill>
                  <a:srgbClr val="272525"/>
                </a:solidFill>
                <a:latin typeface="Inter"/>
                <a:ea typeface="Inter"/>
              </a:rPr>
              <a:t> to commit and use git status again to check the file</a:t>
            </a:r>
            <a:endParaRPr b="0" lang="en-US" sz="2190" spc="-1" strike="noStrike">
              <a:solidFill>
                <a:srgbClr val="000000"/>
              </a:solidFill>
              <a:latin typeface="Arial"/>
            </a:endParaRPr>
          </a:p>
        </p:txBody>
      </p:sp>
      <p:sp>
        <p:nvSpPr>
          <p:cNvPr id="326" name="TextBox 12"/>
          <p:cNvSpPr/>
          <p:nvPr/>
        </p:nvSpPr>
        <p:spPr>
          <a:xfrm>
            <a:off x="992160" y="7165800"/>
            <a:ext cx="163026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 </a:t>
            </a:r>
            <a:r>
              <a:rPr b="0" lang="en-US" sz="2190" spc="-1" strike="noStrike">
                <a:solidFill>
                  <a:srgbClr val="272525"/>
                </a:solidFill>
                <a:latin typeface="Inter"/>
                <a:ea typeface="Inter"/>
              </a:rPr>
              <a:t>Use </a:t>
            </a:r>
            <a:r>
              <a:rPr b="0" lang="en-US" sz="2190" spc="-1" strike="noStrike">
                <a:solidFill>
                  <a:srgbClr val="f44444"/>
                </a:solidFill>
                <a:latin typeface="Inter"/>
                <a:ea typeface="Inter"/>
              </a:rPr>
              <a:t>git log</a:t>
            </a:r>
            <a:r>
              <a:rPr b="0" lang="en-US" sz="2190" spc="-1" strike="noStrike">
                <a:solidFill>
                  <a:srgbClr val="272525"/>
                </a:solidFill>
                <a:latin typeface="Inter"/>
                <a:ea typeface="Inter"/>
              </a:rPr>
              <a:t> to see the commit history</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7" name="Group 2"/>
          <p:cNvGrpSpPr/>
          <p:nvPr/>
        </p:nvGrpSpPr>
        <p:grpSpPr>
          <a:xfrm>
            <a:off x="0" y="0"/>
            <a:ext cx="18286920" cy="10285920"/>
            <a:chOff x="0" y="0"/>
            <a:chExt cx="18286920" cy="10285920"/>
          </a:xfrm>
        </p:grpSpPr>
        <p:sp>
          <p:nvSpPr>
            <p:cNvPr id="328"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29" name="Group 4"/>
          <p:cNvGrpSpPr/>
          <p:nvPr/>
        </p:nvGrpSpPr>
        <p:grpSpPr>
          <a:xfrm>
            <a:off x="0" y="0"/>
            <a:ext cx="18286920" cy="10285920"/>
            <a:chOff x="0" y="0"/>
            <a:chExt cx="18286920" cy="10285920"/>
          </a:xfrm>
        </p:grpSpPr>
        <p:sp>
          <p:nvSpPr>
            <p:cNvPr id="330"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31" name="TextBox 6"/>
          <p:cNvSpPr/>
          <p:nvPr/>
        </p:nvSpPr>
        <p:spPr>
          <a:xfrm>
            <a:off x="4532400" y="-27000"/>
            <a:ext cx="9222120" cy="1412280"/>
          </a:xfrm>
          <a:prstGeom prst="rect">
            <a:avLst/>
          </a:prstGeom>
          <a:noFill/>
          <a:ln w="0">
            <a:noFill/>
          </a:ln>
        </p:spPr>
        <p:style>
          <a:lnRef idx="0"/>
          <a:fillRef idx="0"/>
          <a:effectRef idx="0"/>
          <a:fontRef idx="minor"/>
        </p:style>
        <p:txBody>
          <a:bodyPr lIns="0" rIns="0" tIns="0" bIns="0" anchor="t">
            <a:spAutoFit/>
          </a:bodyPr>
          <a:p>
            <a:pPr algn="ctr" defTabSz="914400">
              <a:lnSpc>
                <a:spcPts val="5562"/>
              </a:lnSpc>
            </a:pPr>
            <a:r>
              <a:rPr b="1" lang="en-US" sz="4440" spc="-1" strike="noStrike">
                <a:solidFill>
                  <a:srgbClr val="000000"/>
                </a:solidFill>
                <a:latin typeface="Inter Bold"/>
                <a:ea typeface="Inter Bold"/>
              </a:rPr>
              <a:t>Working with remote repositories</a:t>
            </a:r>
            <a:endParaRPr b="0" lang="en-US" sz="4440" spc="-1" strike="noStrike">
              <a:solidFill>
                <a:srgbClr val="000000"/>
              </a:solidFill>
              <a:latin typeface="Arial"/>
            </a:endParaRPr>
          </a:p>
        </p:txBody>
      </p:sp>
      <p:sp>
        <p:nvSpPr>
          <p:cNvPr id="332" name="TextBox 7"/>
          <p:cNvSpPr/>
          <p:nvPr/>
        </p:nvSpPr>
        <p:spPr>
          <a:xfrm>
            <a:off x="2746080" y="1450440"/>
            <a:ext cx="12794760" cy="1126440"/>
          </a:xfrm>
          <a:prstGeom prst="rect">
            <a:avLst/>
          </a:prstGeom>
          <a:noFill/>
          <a:ln w="0">
            <a:noFill/>
          </a:ln>
        </p:spPr>
        <p:style>
          <a:lnRef idx="0"/>
          <a:fillRef idx="0"/>
          <a:effectRef idx="0"/>
          <a:fontRef idx="minor"/>
        </p:style>
        <p:txBody>
          <a:bodyPr lIns="0" rIns="0" tIns="0" bIns="0" anchor="t">
            <a:spAutoFit/>
          </a:bodyPr>
          <a:p>
            <a:pPr algn="ctr" defTabSz="914400">
              <a:lnSpc>
                <a:spcPts val="4436"/>
              </a:lnSpc>
            </a:pPr>
            <a:r>
              <a:rPr b="1" lang="en-US" sz="3559" spc="-1" strike="noStrike">
                <a:solidFill>
                  <a:srgbClr val="000000"/>
                </a:solidFill>
                <a:latin typeface="Inter Bold"/>
                <a:ea typeface="Inter Bold"/>
              </a:rPr>
              <a:t>Adding a remote repository to an existing Local repository</a:t>
            </a:r>
            <a:endParaRPr b="0" lang="en-US" sz="3559" spc="-1" strike="noStrike">
              <a:solidFill>
                <a:srgbClr val="000000"/>
              </a:solidFill>
              <a:latin typeface="Arial"/>
            </a:endParaRPr>
          </a:p>
        </p:txBody>
      </p:sp>
      <p:sp>
        <p:nvSpPr>
          <p:cNvPr id="333" name="TextBox 8"/>
          <p:cNvSpPr/>
          <p:nvPr/>
        </p:nvSpPr>
        <p:spPr>
          <a:xfrm>
            <a:off x="793800" y="2691720"/>
            <a:ext cx="16699680" cy="35676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272525"/>
                </a:solidFill>
                <a:latin typeface="Inter"/>
                <a:ea typeface="Inter"/>
              </a:rPr>
              <a:t>If you initialize a your repo locally , you can use git remote to configure a remote’s repo information</a:t>
            </a:r>
            <a:endParaRPr b="0" lang="en-US" sz="1750" spc="-1" strike="noStrike">
              <a:solidFill>
                <a:srgbClr val="000000"/>
              </a:solidFill>
              <a:latin typeface="Arial"/>
            </a:endParaRPr>
          </a:p>
        </p:txBody>
      </p:sp>
      <p:grpSp>
        <p:nvGrpSpPr>
          <p:cNvPr id="334" name="Group 9"/>
          <p:cNvGrpSpPr/>
          <p:nvPr/>
        </p:nvGrpSpPr>
        <p:grpSpPr>
          <a:xfrm>
            <a:off x="793800" y="3197520"/>
            <a:ext cx="16699320" cy="1284480"/>
            <a:chOff x="793800" y="3197520"/>
            <a:chExt cx="16699320" cy="1284480"/>
          </a:xfrm>
        </p:grpSpPr>
        <p:sp>
          <p:nvSpPr>
            <p:cNvPr id="335" name="Freeform 10"/>
            <p:cNvSpPr/>
            <p:nvPr/>
          </p:nvSpPr>
          <p:spPr>
            <a:xfrm>
              <a:off x="793800" y="3197520"/>
              <a:ext cx="16699320" cy="1284480"/>
            </a:xfrm>
            <a:custGeom>
              <a:avLst/>
              <a:gdLst>
                <a:gd name="textAreaLeft" fmla="*/ 0 w 16699320"/>
                <a:gd name="textAreaRight" fmla="*/ 16700400 w 16699320"/>
                <a:gd name="textAreaTop" fmla="*/ 0 h 1284480"/>
                <a:gd name="textAreaBottom" fmla="*/ 1285560 h 1284480"/>
              </a:gdLst>
              <a:ahLst/>
              <a:rect l="textAreaLeft" t="textAreaTop" r="textAreaRight" b="textAreaBottom"/>
              <a:pathLst>
                <a:path w="22267418" h="1714119">
                  <a:moveTo>
                    <a:pt x="0" y="0"/>
                  </a:moveTo>
                  <a:lnTo>
                    <a:pt x="22267418" y="0"/>
                  </a:lnTo>
                  <a:lnTo>
                    <a:pt x="22267418" y="1714119"/>
                  </a:lnTo>
                  <a:lnTo>
                    <a:pt x="0" y="171411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36" name="Group 11"/>
          <p:cNvGrpSpPr/>
          <p:nvPr/>
        </p:nvGrpSpPr>
        <p:grpSpPr>
          <a:xfrm>
            <a:off x="793800" y="4737960"/>
            <a:ext cx="16699320" cy="1325160"/>
            <a:chOff x="793800" y="4737960"/>
            <a:chExt cx="16699320" cy="1325160"/>
          </a:xfrm>
        </p:grpSpPr>
        <p:sp>
          <p:nvSpPr>
            <p:cNvPr id="337" name="Freeform 12"/>
            <p:cNvSpPr/>
            <p:nvPr/>
          </p:nvSpPr>
          <p:spPr>
            <a:xfrm>
              <a:off x="793800" y="4737960"/>
              <a:ext cx="16699320" cy="1325160"/>
            </a:xfrm>
            <a:custGeom>
              <a:avLst/>
              <a:gdLst>
                <a:gd name="textAreaLeft" fmla="*/ 0 w 16699320"/>
                <a:gd name="textAreaRight" fmla="*/ 16700400 w 16699320"/>
                <a:gd name="textAreaTop" fmla="*/ 0 h 1325160"/>
                <a:gd name="textAreaBottom" fmla="*/ 1326240 h 1325160"/>
              </a:gdLst>
              <a:ahLst/>
              <a:rect l="textAreaLeft" t="textAreaTop" r="textAreaRight" b="textAreaBottom"/>
              <a:pathLst>
                <a:path w="22267418" h="1768221">
                  <a:moveTo>
                    <a:pt x="0" y="127000"/>
                  </a:moveTo>
                  <a:cubicBezTo>
                    <a:pt x="0" y="56896"/>
                    <a:pt x="56896" y="0"/>
                    <a:pt x="127000" y="0"/>
                  </a:cubicBezTo>
                  <a:lnTo>
                    <a:pt x="22140418" y="0"/>
                  </a:lnTo>
                  <a:cubicBezTo>
                    <a:pt x="22210522" y="0"/>
                    <a:pt x="22267418" y="56896"/>
                    <a:pt x="22267418" y="127000"/>
                  </a:cubicBezTo>
                  <a:lnTo>
                    <a:pt x="22267418" y="1641221"/>
                  </a:lnTo>
                  <a:cubicBezTo>
                    <a:pt x="22267418" y="1711325"/>
                    <a:pt x="22210522" y="1768221"/>
                    <a:pt x="22140418" y="1768221"/>
                  </a:cubicBezTo>
                  <a:lnTo>
                    <a:pt x="127000" y="1768221"/>
                  </a:lnTo>
                  <a:cubicBezTo>
                    <a:pt x="56896" y="1768221"/>
                    <a:pt x="0" y="1711325"/>
                    <a:pt x="0" y="1641221"/>
                  </a:cubicBezTo>
                  <a:close/>
                </a:path>
              </a:pathLst>
            </a:custGeom>
            <a:solidFill>
              <a:srgbClr val="c7c9ea"/>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38" name="Group 13"/>
          <p:cNvGrpSpPr/>
          <p:nvPr/>
        </p:nvGrpSpPr>
        <p:grpSpPr>
          <a:xfrm>
            <a:off x="1020240" y="5079960"/>
            <a:ext cx="282240" cy="225720"/>
            <a:chOff x="1020240" y="5079960"/>
            <a:chExt cx="282240" cy="225720"/>
          </a:xfrm>
        </p:grpSpPr>
        <p:sp>
          <p:nvSpPr>
            <p:cNvPr id="339" name="Freeform 14"/>
            <p:cNvSpPr/>
            <p:nvPr/>
          </p:nvSpPr>
          <p:spPr>
            <a:xfrm>
              <a:off x="1020240" y="5079960"/>
              <a:ext cx="282240" cy="225720"/>
            </a:xfrm>
            <a:custGeom>
              <a:avLst/>
              <a:gdLst>
                <a:gd name="textAreaLeft" fmla="*/ 0 w 282240"/>
                <a:gd name="textAreaRight" fmla="*/ 283320 w 282240"/>
                <a:gd name="textAreaTop" fmla="*/ 0 h 225720"/>
                <a:gd name="textAreaBottom" fmla="*/ 226800 h 225720"/>
              </a:gdLst>
              <a:ahLst/>
              <a:rect l="textAreaLeft" t="textAreaTop" r="textAreaRight" b="textAreaBottom"/>
              <a:pathLst>
                <a:path w="377825" h="302260">
                  <a:moveTo>
                    <a:pt x="0" y="0"/>
                  </a:moveTo>
                  <a:lnTo>
                    <a:pt x="377825" y="0"/>
                  </a:lnTo>
                  <a:lnTo>
                    <a:pt x="377825" y="302260"/>
                  </a:lnTo>
                  <a:lnTo>
                    <a:pt x="0" y="302260"/>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40" name="TextBox 15"/>
          <p:cNvSpPr/>
          <p:nvPr/>
        </p:nvSpPr>
        <p:spPr>
          <a:xfrm>
            <a:off x="1530360" y="4944960"/>
            <a:ext cx="15736320" cy="71388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000000"/>
                </a:solidFill>
                <a:latin typeface="Inter"/>
                <a:ea typeface="Inter"/>
              </a:rPr>
              <a:t>Note you will need to set up the remote URL first. For example, you can first create an empty repository on GitHub. Then use git remote to configure the local repo.</a:t>
            </a:r>
            <a:endParaRPr b="0" lang="en-US" sz="1750" spc="-1" strike="noStrike">
              <a:solidFill>
                <a:srgbClr val="000000"/>
              </a:solidFill>
              <a:latin typeface="Arial"/>
            </a:endParaRPr>
          </a:p>
        </p:txBody>
      </p:sp>
      <p:grpSp>
        <p:nvGrpSpPr>
          <p:cNvPr id="341" name="Group 16"/>
          <p:cNvGrpSpPr/>
          <p:nvPr/>
        </p:nvGrpSpPr>
        <p:grpSpPr>
          <a:xfrm>
            <a:off x="793800" y="6319440"/>
            <a:ext cx="16699320" cy="701640"/>
            <a:chOff x="793800" y="6319440"/>
            <a:chExt cx="16699320" cy="701640"/>
          </a:xfrm>
        </p:grpSpPr>
        <p:sp>
          <p:nvSpPr>
            <p:cNvPr id="342" name="Freeform 17"/>
            <p:cNvSpPr/>
            <p:nvPr/>
          </p:nvSpPr>
          <p:spPr>
            <a:xfrm>
              <a:off x="793800" y="6319440"/>
              <a:ext cx="16699320" cy="701640"/>
            </a:xfrm>
            <a:custGeom>
              <a:avLst/>
              <a:gdLst>
                <a:gd name="textAreaLeft" fmla="*/ 0 w 16699320"/>
                <a:gd name="textAreaRight" fmla="*/ 16700400 w 16699320"/>
                <a:gd name="textAreaTop" fmla="*/ 0 h 701640"/>
                <a:gd name="textAreaBottom" fmla="*/ 702720 h 701640"/>
              </a:gdLst>
              <a:ahLst/>
              <a:rect l="textAreaLeft" t="textAreaTop" r="textAreaRight" b="textAreaBottom"/>
              <a:pathLst>
                <a:path w="22267418" h="937006">
                  <a:moveTo>
                    <a:pt x="0" y="127000"/>
                  </a:moveTo>
                  <a:cubicBezTo>
                    <a:pt x="0" y="56896"/>
                    <a:pt x="56896" y="0"/>
                    <a:pt x="127000" y="0"/>
                  </a:cubicBezTo>
                  <a:lnTo>
                    <a:pt x="22140418" y="0"/>
                  </a:lnTo>
                  <a:cubicBezTo>
                    <a:pt x="22210522" y="0"/>
                    <a:pt x="22267418" y="56896"/>
                    <a:pt x="22267418" y="127000"/>
                  </a:cubicBezTo>
                  <a:lnTo>
                    <a:pt x="22267418" y="810006"/>
                  </a:lnTo>
                  <a:cubicBezTo>
                    <a:pt x="22267418" y="880110"/>
                    <a:pt x="22210522" y="937006"/>
                    <a:pt x="22140418" y="937006"/>
                  </a:cubicBezTo>
                  <a:lnTo>
                    <a:pt x="127000" y="937006"/>
                  </a:lnTo>
                  <a:cubicBezTo>
                    <a:pt x="56896" y="937006"/>
                    <a:pt x="0" y="880110"/>
                    <a:pt x="0" y="810006"/>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43" name="Group 18"/>
          <p:cNvGrpSpPr/>
          <p:nvPr/>
        </p:nvGrpSpPr>
        <p:grpSpPr>
          <a:xfrm>
            <a:off x="782280" y="6319440"/>
            <a:ext cx="16722000" cy="701640"/>
            <a:chOff x="782280" y="6319440"/>
            <a:chExt cx="16722000" cy="701640"/>
          </a:xfrm>
        </p:grpSpPr>
        <p:sp>
          <p:nvSpPr>
            <p:cNvPr id="344" name="Freeform 19"/>
            <p:cNvSpPr/>
            <p:nvPr/>
          </p:nvSpPr>
          <p:spPr>
            <a:xfrm>
              <a:off x="782280" y="6319440"/>
              <a:ext cx="16722000" cy="701640"/>
            </a:xfrm>
            <a:custGeom>
              <a:avLst/>
              <a:gdLst>
                <a:gd name="textAreaLeft" fmla="*/ 0 w 16722000"/>
                <a:gd name="textAreaRight" fmla="*/ 16723080 w 16722000"/>
                <a:gd name="textAreaTop" fmla="*/ 0 h 701640"/>
                <a:gd name="textAreaBottom" fmla="*/ 702720 h 701640"/>
              </a:gdLst>
              <a:ahLst/>
              <a:rect l="textAreaLeft" t="textAreaTop" r="textAreaRight" b="textAreaBottom"/>
              <a:pathLst>
                <a:path w="22297644" h="937006">
                  <a:moveTo>
                    <a:pt x="0" y="45339"/>
                  </a:moveTo>
                  <a:cubicBezTo>
                    <a:pt x="0" y="20320"/>
                    <a:pt x="20320" y="0"/>
                    <a:pt x="45339" y="0"/>
                  </a:cubicBezTo>
                  <a:lnTo>
                    <a:pt x="22252305" y="0"/>
                  </a:lnTo>
                  <a:cubicBezTo>
                    <a:pt x="22277324" y="0"/>
                    <a:pt x="22297644" y="20320"/>
                    <a:pt x="22297644" y="45339"/>
                  </a:cubicBezTo>
                  <a:lnTo>
                    <a:pt x="22297644" y="891667"/>
                  </a:lnTo>
                  <a:cubicBezTo>
                    <a:pt x="22297644" y="916686"/>
                    <a:pt x="22277324" y="937006"/>
                    <a:pt x="22252305" y="937006"/>
                  </a:cubicBezTo>
                  <a:lnTo>
                    <a:pt x="45339" y="937006"/>
                  </a:lnTo>
                  <a:cubicBezTo>
                    <a:pt x="20320" y="937006"/>
                    <a:pt x="0" y="916686"/>
                    <a:pt x="0" y="891667"/>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45" name="TextBox 20"/>
          <p:cNvSpPr/>
          <p:nvPr/>
        </p:nvSpPr>
        <p:spPr>
          <a:xfrm>
            <a:off x="1009080" y="6374880"/>
            <a:ext cx="16268760" cy="35676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272525"/>
                </a:solidFill>
                <a:latin typeface="Consolas"/>
                <a:ea typeface="Consolas"/>
              </a:rPr>
              <a:t>git remote add origin https://PAT@github.com/username/repository.git</a:t>
            </a:r>
            <a:endParaRPr b="0" lang="en-US" sz="1750" spc="-1" strike="noStrike">
              <a:solidFill>
                <a:srgbClr val="000000"/>
              </a:solidFill>
              <a:latin typeface="Arial"/>
            </a:endParaRPr>
          </a:p>
        </p:txBody>
      </p:sp>
      <p:grpSp>
        <p:nvGrpSpPr>
          <p:cNvPr id="346" name="Group 21"/>
          <p:cNvGrpSpPr/>
          <p:nvPr/>
        </p:nvGrpSpPr>
        <p:grpSpPr>
          <a:xfrm>
            <a:off x="793800" y="7277400"/>
            <a:ext cx="16699320" cy="701640"/>
            <a:chOff x="793800" y="7277400"/>
            <a:chExt cx="16699320" cy="701640"/>
          </a:xfrm>
        </p:grpSpPr>
        <p:sp>
          <p:nvSpPr>
            <p:cNvPr id="347" name="Freeform 22"/>
            <p:cNvSpPr/>
            <p:nvPr/>
          </p:nvSpPr>
          <p:spPr>
            <a:xfrm>
              <a:off x="793800" y="7277400"/>
              <a:ext cx="16699320" cy="701640"/>
            </a:xfrm>
            <a:custGeom>
              <a:avLst/>
              <a:gdLst>
                <a:gd name="textAreaLeft" fmla="*/ 0 w 16699320"/>
                <a:gd name="textAreaRight" fmla="*/ 16700400 w 16699320"/>
                <a:gd name="textAreaTop" fmla="*/ 0 h 701640"/>
                <a:gd name="textAreaBottom" fmla="*/ 702720 h 701640"/>
              </a:gdLst>
              <a:ahLst/>
              <a:rect l="textAreaLeft" t="textAreaTop" r="textAreaRight" b="textAreaBottom"/>
              <a:pathLst>
                <a:path w="22267418" h="937006">
                  <a:moveTo>
                    <a:pt x="0" y="127000"/>
                  </a:moveTo>
                  <a:cubicBezTo>
                    <a:pt x="0" y="56896"/>
                    <a:pt x="56896" y="0"/>
                    <a:pt x="127000" y="0"/>
                  </a:cubicBezTo>
                  <a:lnTo>
                    <a:pt x="22140418" y="0"/>
                  </a:lnTo>
                  <a:cubicBezTo>
                    <a:pt x="22210522" y="0"/>
                    <a:pt x="22267418" y="56896"/>
                    <a:pt x="22267418" y="127000"/>
                  </a:cubicBezTo>
                  <a:lnTo>
                    <a:pt x="22267418" y="810006"/>
                  </a:lnTo>
                  <a:cubicBezTo>
                    <a:pt x="22267418" y="880110"/>
                    <a:pt x="22210522" y="937006"/>
                    <a:pt x="22140418" y="937006"/>
                  </a:cubicBezTo>
                  <a:lnTo>
                    <a:pt x="127000" y="937006"/>
                  </a:lnTo>
                  <a:cubicBezTo>
                    <a:pt x="56896" y="937006"/>
                    <a:pt x="0" y="880110"/>
                    <a:pt x="0" y="810006"/>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48" name="Group 23"/>
          <p:cNvGrpSpPr/>
          <p:nvPr/>
        </p:nvGrpSpPr>
        <p:grpSpPr>
          <a:xfrm>
            <a:off x="782280" y="7277400"/>
            <a:ext cx="16722000" cy="701640"/>
            <a:chOff x="782280" y="7277400"/>
            <a:chExt cx="16722000" cy="701640"/>
          </a:xfrm>
        </p:grpSpPr>
        <p:sp>
          <p:nvSpPr>
            <p:cNvPr id="349" name="Freeform 24"/>
            <p:cNvSpPr/>
            <p:nvPr/>
          </p:nvSpPr>
          <p:spPr>
            <a:xfrm>
              <a:off x="782280" y="7277400"/>
              <a:ext cx="16722000" cy="701640"/>
            </a:xfrm>
            <a:custGeom>
              <a:avLst/>
              <a:gdLst>
                <a:gd name="textAreaLeft" fmla="*/ 0 w 16722000"/>
                <a:gd name="textAreaRight" fmla="*/ 16723080 w 16722000"/>
                <a:gd name="textAreaTop" fmla="*/ 0 h 701640"/>
                <a:gd name="textAreaBottom" fmla="*/ 702720 h 701640"/>
              </a:gdLst>
              <a:ahLst/>
              <a:rect l="textAreaLeft" t="textAreaTop" r="textAreaRight" b="textAreaBottom"/>
              <a:pathLst>
                <a:path w="22297644" h="937006">
                  <a:moveTo>
                    <a:pt x="0" y="45339"/>
                  </a:moveTo>
                  <a:cubicBezTo>
                    <a:pt x="0" y="20320"/>
                    <a:pt x="20320" y="0"/>
                    <a:pt x="45339" y="0"/>
                  </a:cubicBezTo>
                  <a:lnTo>
                    <a:pt x="22252305" y="0"/>
                  </a:lnTo>
                  <a:cubicBezTo>
                    <a:pt x="22277324" y="0"/>
                    <a:pt x="22297644" y="20320"/>
                    <a:pt x="22297644" y="45339"/>
                  </a:cubicBezTo>
                  <a:lnTo>
                    <a:pt x="22297644" y="891667"/>
                  </a:lnTo>
                  <a:cubicBezTo>
                    <a:pt x="22297644" y="916686"/>
                    <a:pt x="22277324" y="937006"/>
                    <a:pt x="22252305" y="937006"/>
                  </a:cubicBezTo>
                  <a:lnTo>
                    <a:pt x="45339" y="937006"/>
                  </a:lnTo>
                  <a:cubicBezTo>
                    <a:pt x="20320" y="937006"/>
                    <a:pt x="0" y="916686"/>
                    <a:pt x="0" y="891667"/>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50" name="TextBox 25"/>
          <p:cNvSpPr/>
          <p:nvPr/>
        </p:nvSpPr>
        <p:spPr>
          <a:xfrm>
            <a:off x="1009080" y="7332840"/>
            <a:ext cx="16268760" cy="35676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272525"/>
                </a:solidFill>
                <a:latin typeface="Consolas"/>
                <a:ea typeface="Consolas"/>
              </a:rPr>
              <a:t>git remote -v # Verify the remote url</a:t>
            </a:r>
            <a:endParaRPr b="0" lang="en-US" sz="1750" spc="-1" strike="noStrike">
              <a:solidFill>
                <a:srgbClr val="000000"/>
              </a:solidFill>
              <a:latin typeface="Arial"/>
            </a:endParaRPr>
          </a:p>
        </p:txBody>
      </p:sp>
      <p:sp>
        <p:nvSpPr>
          <p:cNvPr id="351" name="TextBox 26"/>
          <p:cNvSpPr/>
          <p:nvPr/>
        </p:nvSpPr>
        <p:spPr>
          <a:xfrm>
            <a:off x="793800" y="8300880"/>
            <a:ext cx="5718600" cy="420480"/>
          </a:xfrm>
          <a:prstGeom prst="rect">
            <a:avLst/>
          </a:prstGeom>
          <a:noFill/>
          <a:ln w="0">
            <a:noFill/>
          </a:ln>
        </p:spPr>
        <p:style>
          <a:lnRef idx="0"/>
          <a:fillRef idx="0"/>
          <a:effectRef idx="0"/>
          <a:fontRef idx="minor"/>
        </p:style>
        <p:txBody>
          <a:bodyPr lIns="0" rIns="0" tIns="0" bIns="0" anchor="t">
            <a:spAutoFit/>
          </a:bodyPr>
          <a:p>
            <a:pPr defTabSz="914400">
              <a:lnSpc>
                <a:spcPts val="3311"/>
              </a:lnSpc>
            </a:pPr>
            <a:r>
              <a:rPr b="1" lang="en-US" sz="2620" spc="-1" strike="noStrike">
                <a:solidFill>
                  <a:srgbClr val="000000"/>
                </a:solidFill>
                <a:latin typeface="Inter Bold"/>
                <a:ea typeface="Inter Bold"/>
              </a:rPr>
              <a:t>Copying an existing Git Repository</a:t>
            </a:r>
            <a:endParaRPr b="0" lang="en-US" sz="2620" spc="-1" strike="noStrike">
              <a:solidFill>
                <a:srgbClr val="000000"/>
              </a:solidFill>
              <a:latin typeface="Arial"/>
            </a:endParaRPr>
          </a:p>
        </p:txBody>
      </p:sp>
      <p:grpSp>
        <p:nvGrpSpPr>
          <p:cNvPr id="352" name="Group 27"/>
          <p:cNvGrpSpPr/>
          <p:nvPr/>
        </p:nvGrpSpPr>
        <p:grpSpPr>
          <a:xfrm>
            <a:off x="793800" y="9085320"/>
            <a:ext cx="16699320" cy="701640"/>
            <a:chOff x="793800" y="9085320"/>
            <a:chExt cx="16699320" cy="701640"/>
          </a:xfrm>
        </p:grpSpPr>
        <p:sp>
          <p:nvSpPr>
            <p:cNvPr id="353" name="Freeform 28"/>
            <p:cNvSpPr/>
            <p:nvPr/>
          </p:nvSpPr>
          <p:spPr>
            <a:xfrm>
              <a:off x="793800" y="9085320"/>
              <a:ext cx="16699320" cy="701640"/>
            </a:xfrm>
            <a:custGeom>
              <a:avLst/>
              <a:gdLst>
                <a:gd name="textAreaLeft" fmla="*/ 0 w 16699320"/>
                <a:gd name="textAreaRight" fmla="*/ 16700400 w 16699320"/>
                <a:gd name="textAreaTop" fmla="*/ 0 h 701640"/>
                <a:gd name="textAreaBottom" fmla="*/ 702720 h 701640"/>
              </a:gdLst>
              <a:ahLst/>
              <a:rect l="textAreaLeft" t="textAreaTop" r="textAreaRight" b="textAreaBottom"/>
              <a:pathLst>
                <a:path w="22267418" h="937006">
                  <a:moveTo>
                    <a:pt x="0" y="127000"/>
                  </a:moveTo>
                  <a:cubicBezTo>
                    <a:pt x="0" y="56896"/>
                    <a:pt x="56896" y="0"/>
                    <a:pt x="127000" y="0"/>
                  </a:cubicBezTo>
                  <a:lnTo>
                    <a:pt x="22140418" y="0"/>
                  </a:lnTo>
                  <a:cubicBezTo>
                    <a:pt x="22210522" y="0"/>
                    <a:pt x="22267418" y="56896"/>
                    <a:pt x="22267418" y="127000"/>
                  </a:cubicBezTo>
                  <a:lnTo>
                    <a:pt x="22267418" y="810006"/>
                  </a:lnTo>
                  <a:cubicBezTo>
                    <a:pt x="22267418" y="880110"/>
                    <a:pt x="22210522" y="937006"/>
                    <a:pt x="22140418" y="937006"/>
                  </a:cubicBezTo>
                  <a:lnTo>
                    <a:pt x="127000" y="937006"/>
                  </a:lnTo>
                  <a:cubicBezTo>
                    <a:pt x="56896" y="937006"/>
                    <a:pt x="0" y="880110"/>
                    <a:pt x="0" y="810006"/>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54" name="Group 29"/>
          <p:cNvGrpSpPr/>
          <p:nvPr/>
        </p:nvGrpSpPr>
        <p:grpSpPr>
          <a:xfrm>
            <a:off x="782280" y="9085320"/>
            <a:ext cx="16722000" cy="701640"/>
            <a:chOff x="782280" y="9085320"/>
            <a:chExt cx="16722000" cy="701640"/>
          </a:xfrm>
        </p:grpSpPr>
        <p:sp>
          <p:nvSpPr>
            <p:cNvPr id="355" name="Freeform 30"/>
            <p:cNvSpPr/>
            <p:nvPr/>
          </p:nvSpPr>
          <p:spPr>
            <a:xfrm>
              <a:off x="782280" y="9085320"/>
              <a:ext cx="16722000" cy="701640"/>
            </a:xfrm>
            <a:custGeom>
              <a:avLst/>
              <a:gdLst>
                <a:gd name="textAreaLeft" fmla="*/ 0 w 16722000"/>
                <a:gd name="textAreaRight" fmla="*/ 16723080 w 16722000"/>
                <a:gd name="textAreaTop" fmla="*/ 0 h 701640"/>
                <a:gd name="textAreaBottom" fmla="*/ 702720 h 701640"/>
              </a:gdLst>
              <a:ahLst/>
              <a:rect l="textAreaLeft" t="textAreaTop" r="textAreaRight" b="textAreaBottom"/>
              <a:pathLst>
                <a:path w="22297644" h="937006">
                  <a:moveTo>
                    <a:pt x="0" y="45339"/>
                  </a:moveTo>
                  <a:cubicBezTo>
                    <a:pt x="0" y="20320"/>
                    <a:pt x="20320" y="0"/>
                    <a:pt x="45339" y="0"/>
                  </a:cubicBezTo>
                  <a:lnTo>
                    <a:pt x="22252305" y="0"/>
                  </a:lnTo>
                  <a:cubicBezTo>
                    <a:pt x="22277324" y="0"/>
                    <a:pt x="22297644" y="20320"/>
                    <a:pt x="22297644" y="45339"/>
                  </a:cubicBezTo>
                  <a:lnTo>
                    <a:pt x="22297644" y="891667"/>
                  </a:lnTo>
                  <a:cubicBezTo>
                    <a:pt x="22297644" y="916686"/>
                    <a:pt x="22277324" y="937006"/>
                    <a:pt x="22252305" y="937006"/>
                  </a:cubicBezTo>
                  <a:lnTo>
                    <a:pt x="45339" y="937006"/>
                  </a:lnTo>
                  <a:cubicBezTo>
                    <a:pt x="20320" y="937006"/>
                    <a:pt x="0" y="916686"/>
                    <a:pt x="0" y="891667"/>
                  </a:cubicBezTo>
                  <a:close/>
                </a:path>
              </a:pathLst>
            </a:custGeom>
            <a:solidFill>
              <a:srgbClr val="f2f2f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56" name="TextBox 31"/>
          <p:cNvSpPr/>
          <p:nvPr/>
        </p:nvSpPr>
        <p:spPr>
          <a:xfrm>
            <a:off x="1009080" y="9141120"/>
            <a:ext cx="16268760" cy="35676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272525"/>
                </a:solidFill>
                <a:latin typeface="Consolas"/>
                <a:ea typeface="Consolas"/>
              </a:rPr>
              <a:t>git clone &lt;remote_repository_url&gt;</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7" name="Group 2"/>
          <p:cNvGrpSpPr/>
          <p:nvPr/>
        </p:nvGrpSpPr>
        <p:grpSpPr>
          <a:xfrm>
            <a:off x="0" y="0"/>
            <a:ext cx="18286920" cy="10285920"/>
            <a:chOff x="0" y="0"/>
            <a:chExt cx="18286920" cy="10285920"/>
          </a:xfrm>
        </p:grpSpPr>
        <p:sp>
          <p:nvSpPr>
            <p:cNvPr id="358"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59" name="Group 4"/>
          <p:cNvGrpSpPr/>
          <p:nvPr/>
        </p:nvGrpSpPr>
        <p:grpSpPr>
          <a:xfrm>
            <a:off x="0" y="0"/>
            <a:ext cx="18286920" cy="10285920"/>
            <a:chOff x="0" y="0"/>
            <a:chExt cx="18286920" cy="10285920"/>
          </a:xfrm>
        </p:grpSpPr>
        <p:sp>
          <p:nvSpPr>
            <p:cNvPr id="360"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61" name="Group 6"/>
          <p:cNvGrpSpPr/>
          <p:nvPr/>
        </p:nvGrpSpPr>
        <p:grpSpPr>
          <a:xfrm>
            <a:off x="16049160" y="9686880"/>
            <a:ext cx="2152080" cy="513360"/>
            <a:chOff x="16049160" y="9686880"/>
            <a:chExt cx="2152080" cy="513360"/>
          </a:xfrm>
        </p:grpSpPr>
        <p:sp>
          <p:nvSpPr>
            <p:cNvPr id="362" name="Freeform 7">
              <a:hlinkClick r:id="rId1"/>
            </p:cNvPr>
            <p:cNvSpPr/>
            <p:nvPr/>
          </p:nvSpPr>
          <p:spPr>
            <a:xfrm>
              <a:off x="16049160" y="9686880"/>
              <a:ext cx="2152080" cy="513360"/>
            </a:xfrm>
            <a:custGeom>
              <a:avLst/>
              <a:gdLst>
                <a:gd name="textAreaLeft" fmla="*/ 0 w 2152080"/>
                <a:gd name="textAreaRight" fmla="*/ 2153160 w 2152080"/>
                <a:gd name="textAreaTop" fmla="*/ 0 h 513360"/>
                <a:gd name="textAreaBottom" fmla="*/ 514440 h 513360"/>
              </a:gdLst>
              <a:ahLst/>
              <a:rect l="textAreaLeft" t="textAreaTop" r="textAreaRight" b="textAreaBottom"/>
              <a:pathLst>
                <a:path w="2870962" h="685800">
                  <a:moveTo>
                    <a:pt x="0" y="0"/>
                  </a:moveTo>
                  <a:lnTo>
                    <a:pt x="2870962" y="0"/>
                  </a:lnTo>
                  <a:lnTo>
                    <a:pt x="2870962" y="685800"/>
                  </a:lnTo>
                  <a:lnTo>
                    <a:pt x="0" y="685800"/>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63" name="Group 8"/>
          <p:cNvGrpSpPr/>
          <p:nvPr/>
        </p:nvGrpSpPr>
        <p:grpSpPr>
          <a:xfrm>
            <a:off x="11430000" y="0"/>
            <a:ext cx="6856920" cy="10285920"/>
            <a:chOff x="11430000" y="0"/>
            <a:chExt cx="6856920" cy="10285920"/>
          </a:xfrm>
        </p:grpSpPr>
        <p:sp>
          <p:nvSpPr>
            <p:cNvPr id="364" name="Freeform 9"/>
            <p:cNvSpPr/>
            <p:nvPr/>
          </p:nvSpPr>
          <p:spPr>
            <a:xfrm>
              <a:off x="11430000" y="0"/>
              <a:ext cx="6856920" cy="10285920"/>
            </a:xfrm>
            <a:custGeom>
              <a:avLst/>
              <a:gdLst>
                <a:gd name="textAreaLeft" fmla="*/ 0 w 6856920"/>
                <a:gd name="textAreaRight" fmla="*/ 6858000 w 6856920"/>
                <a:gd name="textAreaTop" fmla="*/ 0 h 10285920"/>
                <a:gd name="textAreaBottom" fmla="*/ 10287000 h 10285920"/>
              </a:gdLst>
              <a:ahLst/>
              <a:rect l="textAreaLeft" t="textAreaTop" r="textAreaRight" b="textAreaBottom"/>
              <a:pathLst>
                <a:path w="9144000" h="13716000">
                  <a:moveTo>
                    <a:pt x="0" y="0"/>
                  </a:moveTo>
                  <a:lnTo>
                    <a:pt x="9144000" y="0"/>
                  </a:lnTo>
                  <a:lnTo>
                    <a:pt x="9144000" y="13716000"/>
                  </a:lnTo>
                  <a:lnTo>
                    <a:pt x="0" y="13716000"/>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65" name="Group 10"/>
          <p:cNvGrpSpPr/>
          <p:nvPr/>
        </p:nvGrpSpPr>
        <p:grpSpPr>
          <a:xfrm>
            <a:off x="11784600" y="2960640"/>
            <a:ext cx="6147720" cy="4364640"/>
            <a:chOff x="11784600" y="2960640"/>
            <a:chExt cx="6147720" cy="4364640"/>
          </a:xfrm>
        </p:grpSpPr>
        <p:sp>
          <p:nvSpPr>
            <p:cNvPr id="366" name="Freeform 11"/>
            <p:cNvSpPr/>
            <p:nvPr/>
          </p:nvSpPr>
          <p:spPr>
            <a:xfrm>
              <a:off x="11784600" y="2960640"/>
              <a:ext cx="6147720" cy="4364640"/>
            </a:xfrm>
            <a:custGeom>
              <a:avLst/>
              <a:gdLst>
                <a:gd name="textAreaLeft" fmla="*/ 0 w 6147720"/>
                <a:gd name="textAreaRight" fmla="*/ 6148800 w 6147720"/>
                <a:gd name="textAreaTop" fmla="*/ 0 h 4364640"/>
                <a:gd name="textAreaBottom" fmla="*/ 4365720 h 4364640"/>
              </a:gdLst>
              <a:ahLst/>
              <a:rect l="textAreaLeft" t="textAreaTop" r="textAreaRight" b="textAreaBottom"/>
              <a:pathLst>
                <a:path w="8198612" h="5821172">
                  <a:moveTo>
                    <a:pt x="0" y="0"/>
                  </a:moveTo>
                  <a:lnTo>
                    <a:pt x="8198612" y="0"/>
                  </a:lnTo>
                  <a:lnTo>
                    <a:pt x="8198612" y="5821172"/>
                  </a:lnTo>
                  <a:lnTo>
                    <a:pt x="0" y="5821172"/>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67" name="TextBox 12"/>
          <p:cNvSpPr/>
          <p:nvPr/>
        </p:nvSpPr>
        <p:spPr>
          <a:xfrm>
            <a:off x="992160" y="634680"/>
            <a:ext cx="9444600" cy="264240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Synchronizing a local repository with a remote one</a:t>
            </a:r>
            <a:endParaRPr b="0" lang="en-US" sz="5560" spc="-1" strike="noStrike">
              <a:solidFill>
                <a:srgbClr val="000000"/>
              </a:solidFill>
              <a:latin typeface="Arial"/>
            </a:endParaRPr>
          </a:p>
        </p:txBody>
      </p:sp>
      <p:sp>
        <p:nvSpPr>
          <p:cNvPr id="368" name="TextBox 13"/>
          <p:cNvSpPr/>
          <p:nvPr/>
        </p:nvSpPr>
        <p:spPr>
          <a:xfrm>
            <a:off x="992160" y="4132800"/>
            <a:ext cx="9444600" cy="90468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f44444"/>
              </a:buClr>
              <a:buFont typeface="Arial"/>
              <a:buChar char="•"/>
            </a:pPr>
            <a:r>
              <a:rPr b="0" lang="en-US" sz="2190" spc="-1" strike="noStrike">
                <a:solidFill>
                  <a:srgbClr val="f44444"/>
                </a:solidFill>
                <a:latin typeface="Inter"/>
                <a:ea typeface="Inter"/>
              </a:rPr>
              <a:t>git fetch</a:t>
            </a:r>
            <a:r>
              <a:rPr b="0" lang="en-US" sz="2190" spc="-1" strike="noStrike">
                <a:solidFill>
                  <a:srgbClr val="272525"/>
                </a:solidFill>
                <a:latin typeface="Inter"/>
                <a:ea typeface="Inter"/>
              </a:rPr>
              <a:t>: fetch latest changes from the remote repo into your local repo</a:t>
            </a:r>
            <a:endParaRPr b="0" lang="en-US" sz="2190" spc="-1" strike="noStrike">
              <a:solidFill>
                <a:srgbClr val="000000"/>
              </a:solidFill>
              <a:latin typeface="Arial"/>
            </a:endParaRPr>
          </a:p>
        </p:txBody>
      </p:sp>
      <p:sp>
        <p:nvSpPr>
          <p:cNvPr id="369" name="TextBox 14"/>
          <p:cNvSpPr/>
          <p:nvPr/>
        </p:nvSpPr>
        <p:spPr>
          <a:xfrm>
            <a:off x="992160" y="5139360"/>
            <a:ext cx="9444600" cy="90468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f44444"/>
              </a:buClr>
              <a:buFont typeface="Arial"/>
              <a:buChar char="•"/>
            </a:pPr>
            <a:r>
              <a:rPr b="0" lang="en-US" sz="2190" spc="-1" strike="noStrike">
                <a:solidFill>
                  <a:srgbClr val="f44444"/>
                </a:solidFill>
                <a:latin typeface="Inter"/>
                <a:ea typeface="Inter"/>
              </a:rPr>
              <a:t>git pull</a:t>
            </a:r>
            <a:r>
              <a:rPr b="0" lang="en-US" sz="2190" spc="-1" strike="noStrike">
                <a:solidFill>
                  <a:srgbClr val="272525"/>
                </a:solidFill>
                <a:latin typeface="Inter"/>
                <a:ea typeface="Inter"/>
              </a:rPr>
              <a:t>: fetch latest changes from remote repo AND merge into your local repo</a:t>
            </a:r>
            <a:endParaRPr b="0" lang="en-US" sz="2190" spc="-1" strike="noStrike">
              <a:solidFill>
                <a:srgbClr val="000000"/>
              </a:solidFill>
              <a:latin typeface="Arial"/>
            </a:endParaRPr>
          </a:p>
        </p:txBody>
      </p:sp>
      <p:sp>
        <p:nvSpPr>
          <p:cNvPr id="370" name="TextBox 15"/>
          <p:cNvSpPr/>
          <p:nvPr/>
        </p:nvSpPr>
        <p:spPr>
          <a:xfrm>
            <a:off x="992160" y="6145560"/>
            <a:ext cx="9444600" cy="90468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f44444"/>
              </a:buClr>
              <a:buFont typeface="Arial"/>
              <a:buChar char="•"/>
            </a:pPr>
            <a:r>
              <a:rPr b="0" lang="en-US" sz="2190" spc="-1" strike="noStrike">
                <a:solidFill>
                  <a:srgbClr val="f44444"/>
                </a:solidFill>
                <a:latin typeface="Inter"/>
                <a:ea typeface="Inter"/>
              </a:rPr>
              <a:t>git push</a:t>
            </a:r>
            <a:r>
              <a:rPr b="0" lang="en-US" sz="2190" spc="-1" strike="noStrike">
                <a:solidFill>
                  <a:srgbClr val="272525"/>
                </a:solidFill>
                <a:latin typeface="Inter"/>
                <a:ea typeface="Inter"/>
              </a:rPr>
              <a:t>: push local changes to remote repository(always pull before pull)</a:t>
            </a:r>
            <a:endParaRPr b="0" lang="en-US" sz="2190" spc="-1" strike="noStrike">
              <a:solidFill>
                <a:srgbClr val="000000"/>
              </a:solidFill>
              <a:latin typeface="Arial"/>
            </a:endParaRPr>
          </a:p>
        </p:txBody>
      </p:sp>
      <p:sp>
        <p:nvSpPr>
          <p:cNvPr id="371" name="TextBox 16"/>
          <p:cNvSpPr/>
          <p:nvPr/>
        </p:nvSpPr>
        <p:spPr>
          <a:xfrm>
            <a:off x="992160" y="7152120"/>
            <a:ext cx="9444600" cy="90468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f44444"/>
              </a:buClr>
              <a:buFont typeface="Arial"/>
              <a:buChar char="•"/>
            </a:pPr>
            <a:r>
              <a:rPr b="0" lang="en-US" sz="2190" spc="-1" strike="noStrike">
                <a:solidFill>
                  <a:srgbClr val="f44444"/>
                </a:solidFill>
                <a:latin typeface="Inter"/>
                <a:ea typeface="Inter"/>
              </a:rPr>
              <a:t>git push -u </a:t>
            </a:r>
            <a:r>
              <a:rPr b="0" lang="en-US" sz="2190" spc="-1" strike="noStrike">
                <a:solidFill>
                  <a:srgbClr val="272525"/>
                </a:solidFill>
                <a:latin typeface="Inter"/>
                <a:ea typeface="Inter"/>
              </a:rPr>
              <a:t>origin push your branch to the remote; -u short for </a:t>
            </a:r>
            <a:r>
              <a:rPr b="0" lang="en-US" sz="2190" spc="-1" strike="noStrike">
                <a:solidFill>
                  <a:srgbClr val="f44444"/>
                </a:solidFill>
                <a:latin typeface="Inter"/>
                <a:ea typeface="Inter"/>
              </a:rPr>
              <a:t>-- set-upstream</a:t>
            </a:r>
            <a:endParaRPr b="0" lang="en-US" sz="2190" spc="-1" strike="noStrike">
              <a:solidFill>
                <a:srgbClr val="000000"/>
              </a:solidFill>
              <a:latin typeface="Arial"/>
            </a:endParaRPr>
          </a:p>
        </p:txBody>
      </p:sp>
      <p:sp>
        <p:nvSpPr>
          <p:cNvPr id="372" name="TextBox 17"/>
          <p:cNvSpPr/>
          <p:nvPr/>
        </p:nvSpPr>
        <p:spPr>
          <a:xfrm>
            <a:off x="992160" y="8158320"/>
            <a:ext cx="9444600" cy="90468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f44444"/>
              </a:buClr>
              <a:buFont typeface="Arial"/>
              <a:buChar char="•"/>
            </a:pPr>
            <a:r>
              <a:rPr b="0" lang="en-US" sz="2190" spc="-1" strike="noStrike">
                <a:solidFill>
                  <a:srgbClr val="f44444"/>
                </a:solidFill>
                <a:latin typeface="Inter"/>
                <a:ea typeface="Inter"/>
              </a:rPr>
              <a:t>git checkout</a:t>
            </a:r>
            <a:r>
              <a:rPr b="0" lang="en-US" sz="2190" spc="-1" strike="noStrike">
                <a:solidFill>
                  <a:srgbClr val="272525"/>
                </a:solidFill>
                <a:latin typeface="Inter"/>
                <a:ea typeface="Inter"/>
              </a:rPr>
              <a:t> switch branches or checkout a new branch; use -b to create the new branch if it does not exist git checkout -b</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3" name="Group 2"/>
          <p:cNvGrpSpPr/>
          <p:nvPr/>
        </p:nvGrpSpPr>
        <p:grpSpPr>
          <a:xfrm>
            <a:off x="0" y="0"/>
            <a:ext cx="18286920" cy="10285920"/>
            <a:chOff x="0" y="0"/>
            <a:chExt cx="18286920" cy="10285920"/>
          </a:xfrm>
        </p:grpSpPr>
        <p:sp>
          <p:nvSpPr>
            <p:cNvPr id="374"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75" name="Group 4"/>
          <p:cNvGrpSpPr/>
          <p:nvPr/>
        </p:nvGrpSpPr>
        <p:grpSpPr>
          <a:xfrm>
            <a:off x="0" y="0"/>
            <a:ext cx="18286920" cy="10285920"/>
            <a:chOff x="0" y="0"/>
            <a:chExt cx="18286920" cy="10285920"/>
          </a:xfrm>
        </p:grpSpPr>
        <p:sp>
          <p:nvSpPr>
            <p:cNvPr id="376"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77" name="TextBox 6"/>
          <p:cNvSpPr/>
          <p:nvPr/>
        </p:nvSpPr>
        <p:spPr>
          <a:xfrm>
            <a:off x="1620720" y="990720"/>
            <a:ext cx="6494040" cy="809280"/>
          </a:xfrm>
          <a:prstGeom prst="rect">
            <a:avLst/>
          </a:prstGeom>
          <a:noFill/>
          <a:ln w="0">
            <a:noFill/>
          </a:ln>
        </p:spPr>
        <p:style>
          <a:lnRef idx="0"/>
          <a:fillRef idx="0"/>
          <a:effectRef idx="0"/>
          <a:fontRef idx="minor"/>
        </p:style>
        <p:txBody>
          <a:bodyPr lIns="0" rIns="0" tIns="0" bIns="0" anchor="t">
            <a:spAutoFit/>
          </a:bodyPr>
          <a:p>
            <a:pPr algn="ctr" defTabSz="914400">
              <a:lnSpc>
                <a:spcPts val="6375"/>
              </a:lnSpc>
            </a:pPr>
            <a:r>
              <a:rPr b="1" lang="en-US" sz="5060" spc="-1" strike="noStrike">
                <a:solidFill>
                  <a:srgbClr val="000000"/>
                </a:solidFill>
                <a:latin typeface="Inter Bold"/>
                <a:ea typeface="Inter Bold"/>
              </a:rPr>
              <a:t>Creating a PAT</a:t>
            </a:r>
            <a:endParaRPr b="0" lang="en-US" sz="5060" spc="-1" strike="noStrike">
              <a:solidFill>
                <a:srgbClr val="000000"/>
              </a:solidFill>
              <a:latin typeface="Arial"/>
            </a:endParaRPr>
          </a:p>
        </p:txBody>
      </p:sp>
      <p:sp>
        <p:nvSpPr>
          <p:cNvPr id="378" name="TextBox 7"/>
          <p:cNvSpPr/>
          <p:nvPr/>
        </p:nvSpPr>
        <p:spPr>
          <a:xfrm>
            <a:off x="909360" y="2638800"/>
            <a:ext cx="7916760" cy="1238400"/>
          </a:xfrm>
          <a:prstGeom prst="rect">
            <a:avLst/>
          </a:prstGeom>
          <a:noFill/>
          <a:ln w="0">
            <a:noFill/>
          </a:ln>
        </p:spPr>
        <p:style>
          <a:lnRef idx="0"/>
          <a:fillRef idx="0"/>
          <a:effectRef idx="0"/>
          <a:fontRef idx="minor"/>
        </p:style>
        <p:txBody>
          <a:bodyPr lIns="0" rIns="0" tIns="0" bIns="0" anchor="t">
            <a:spAutoFit/>
          </a:bodyPr>
          <a:p>
            <a:pPr lvl="1" marL="301680" indent="-150840" defTabSz="914400">
              <a:lnSpc>
                <a:spcPts val="3251"/>
              </a:lnSpc>
              <a:buClr>
                <a:srgbClr val="272525"/>
              </a:buClr>
              <a:buFont typeface="Arial"/>
              <a:buChar char="•"/>
            </a:pPr>
            <a:r>
              <a:rPr b="0" lang="en-US" sz="2000" spc="-1" strike="noStrike">
                <a:solidFill>
                  <a:srgbClr val="272525"/>
                </a:solidFill>
                <a:latin typeface="Inter"/>
                <a:ea typeface="Inter"/>
              </a:rPr>
              <a:t>Github no longer accepts password for authentication. To push and pull from Github on CLI , users must create a PAT, which acts as password but it is more secure.</a:t>
            </a:r>
            <a:endParaRPr b="0" lang="en-US" sz="2000" spc="-1" strike="noStrike">
              <a:solidFill>
                <a:srgbClr val="000000"/>
              </a:solidFill>
              <a:latin typeface="Arial"/>
            </a:endParaRPr>
          </a:p>
        </p:txBody>
      </p:sp>
      <p:sp>
        <p:nvSpPr>
          <p:cNvPr id="379" name="TextBox 8"/>
          <p:cNvSpPr/>
          <p:nvPr/>
        </p:nvSpPr>
        <p:spPr>
          <a:xfrm>
            <a:off x="909360" y="3976560"/>
            <a:ext cx="7916760" cy="825480"/>
          </a:xfrm>
          <a:prstGeom prst="rect">
            <a:avLst/>
          </a:prstGeom>
          <a:noFill/>
          <a:ln w="0">
            <a:noFill/>
          </a:ln>
        </p:spPr>
        <p:style>
          <a:lnRef idx="0"/>
          <a:fillRef idx="0"/>
          <a:effectRef idx="0"/>
          <a:fontRef idx="minor"/>
        </p:style>
        <p:txBody>
          <a:bodyPr lIns="0" rIns="0" tIns="0" bIns="0" anchor="t">
            <a:spAutoFit/>
          </a:bodyPr>
          <a:p>
            <a:pPr lvl="1" marL="301680" indent="-150840" defTabSz="914400">
              <a:lnSpc>
                <a:spcPts val="3251"/>
              </a:lnSpc>
              <a:buClr>
                <a:srgbClr val="272525"/>
              </a:buClr>
              <a:buFont typeface="Arial"/>
              <a:buChar char="•"/>
            </a:pPr>
            <a:r>
              <a:rPr b="0" lang="en-US" sz="2000" spc="-1" strike="noStrike">
                <a:solidFill>
                  <a:srgbClr val="272525"/>
                </a:solidFill>
                <a:latin typeface="Inter"/>
                <a:ea typeface="Inter"/>
              </a:rPr>
              <a:t>Make sure to add read and write access to the repository permission</a:t>
            </a:r>
            <a:endParaRPr b="0" lang="en-US" sz="2000" spc="-1" strike="noStrike">
              <a:solidFill>
                <a:srgbClr val="000000"/>
              </a:solidFill>
              <a:latin typeface="Arial"/>
            </a:endParaRPr>
          </a:p>
        </p:txBody>
      </p:sp>
      <p:sp>
        <p:nvSpPr>
          <p:cNvPr id="380" name="TextBox 9"/>
          <p:cNvSpPr/>
          <p:nvPr/>
        </p:nvSpPr>
        <p:spPr>
          <a:xfrm>
            <a:off x="9770760" y="990720"/>
            <a:ext cx="7616520" cy="1618920"/>
          </a:xfrm>
          <a:prstGeom prst="rect">
            <a:avLst/>
          </a:prstGeom>
          <a:noFill/>
          <a:ln w="0">
            <a:noFill/>
          </a:ln>
        </p:spPr>
        <p:style>
          <a:lnRef idx="0"/>
          <a:fillRef idx="0"/>
          <a:effectRef idx="0"/>
          <a:fontRef idx="minor"/>
        </p:style>
        <p:txBody>
          <a:bodyPr lIns="0" rIns="0" tIns="0" bIns="0" anchor="t">
            <a:spAutoFit/>
          </a:bodyPr>
          <a:p>
            <a:pPr algn="ctr" defTabSz="914400">
              <a:lnSpc>
                <a:spcPts val="6375"/>
              </a:lnSpc>
            </a:pPr>
            <a:r>
              <a:rPr b="1" lang="en-US" sz="5060" spc="-1" strike="noStrike">
                <a:solidFill>
                  <a:srgbClr val="000000"/>
                </a:solidFill>
                <a:latin typeface="Inter Bold"/>
                <a:ea typeface="Inter Bold"/>
              </a:rPr>
              <a:t>Other useful commands</a:t>
            </a:r>
            <a:endParaRPr b="0" lang="en-US" sz="5060" spc="-1" strike="noStrike">
              <a:solidFill>
                <a:srgbClr val="000000"/>
              </a:solidFill>
              <a:latin typeface="Arial"/>
            </a:endParaRPr>
          </a:p>
        </p:txBody>
      </p:sp>
      <p:sp>
        <p:nvSpPr>
          <p:cNvPr id="381" name="TextBox 10"/>
          <p:cNvSpPr/>
          <p:nvPr/>
        </p:nvSpPr>
        <p:spPr>
          <a:xfrm>
            <a:off x="9470520" y="2638800"/>
            <a:ext cx="7916760" cy="412560"/>
          </a:xfrm>
          <a:prstGeom prst="rect">
            <a:avLst/>
          </a:prstGeom>
          <a:noFill/>
          <a:ln w="0">
            <a:noFill/>
          </a:ln>
        </p:spPr>
        <p:style>
          <a:lnRef idx="0"/>
          <a:fillRef idx="0"/>
          <a:effectRef idx="0"/>
          <a:fontRef idx="minor"/>
        </p:style>
        <p:txBody>
          <a:bodyPr lIns="0" rIns="0" tIns="0" bIns="0" anchor="t">
            <a:spAutoFit/>
          </a:bodyPr>
          <a:p>
            <a:pPr lvl="1" marL="301680" indent="-150840" defTabSz="914400">
              <a:lnSpc>
                <a:spcPts val="3251"/>
              </a:lnSpc>
              <a:buClr>
                <a:srgbClr val="f44444"/>
              </a:buClr>
              <a:buFont typeface="Arial"/>
              <a:buChar char="•"/>
            </a:pPr>
            <a:r>
              <a:rPr b="0" lang="en-US" sz="2000" spc="-1" strike="noStrike">
                <a:solidFill>
                  <a:srgbClr val="f44444"/>
                </a:solidFill>
                <a:latin typeface="Inter"/>
                <a:ea typeface="Inter"/>
              </a:rPr>
              <a:t>git restore --staged </a:t>
            </a:r>
            <a:r>
              <a:rPr b="0" lang="en-US" sz="2000" spc="-1" strike="noStrike">
                <a:solidFill>
                  <a:srgbClr val="272525"/>
                </a:solidFill>
                <a:latin typeface="Inter"/>
                <a:ea typeface="Inter"/>
              </a:rPr>
              <a:t>to unstage a file</a:t>
            </a:r>
            <a:endParaRPr b="0" lang="en-US" sz="2000" spc="-1" strike="noStrike">
              <a:solidFill>
                <a:srgbClr val="000000"/>
              </a:solidFill>
              <a:latin typeface="Arial"/>
            </a:endParaRPr>
          </a:p>
        </p:txBody>
      </p:sp>
      <p:sp>
        <p:nvSpPr>
          <p:cNvPr id="382" name="TextBox 11"/>
          <p:cNvSpPr/>
          <p:nvPr/>
        </p:nvSpPr>
        <p:spPr>
          <a:xfrm>
            <a:off x="9470520" y="3249360"/>
            <a:ext cx="7916760" cy="1238400"/>
          </a:xfrm>
          <a:prstGeom prst="rect">
            <a:avLst/>
          </a:prstGeom>
          <a:noFill/>
          <a:ln w="0">
            <a:noFill/>
          </a:ln>
        </p:spPr>
        <p:style>
          <a:lnRef idx="0"/>
          <a:fillRef idx="0"/>
          <a:effectRef idx="0"/>
          <a:fontRef idx="minor"/>
        </p:style>
        <p:txBody>
          <a:bodyPr lIns="0" rIns="0" tIns="0" bIns="0" anchor="t">
            <a:spAutoFit/>
          </a:bodyPr>
          <a:p>
            <a:pPr lvl="1" marL="301680" indent="-150840" defTabSz="914400">
              <a:lnSpc>
                <a:spcPts val="3251"/>
              </a:lnSpc>
              <a:buClr>
                <a:srgbClr val="f44444"/>
              </a:buClr>
              <a:buFont typeface="Arial"/>
              <a:buChar char="•"/>
            </a:pPr>
            <a:r>
              <a:rPr b="0" lang="en-US" sz="2000" spc="-1" strike="noStrike">
                <a:solidFill>
                  <a:srgbClr val="f44444"/>
                </a:solidFill>
                <a:latin typeface="Inter"/>
                <a:ea typeface="Inter"/>
              </a:rPr>
              <a:t>git revert COMMIT-HASH</a:t>
            </a:r>
            <a:r>
              <a:rPr b="0" lang="en-US" sz="2000" spc="-1" strike="noStrike">
                <a:solidFill>
                  <a:srgbClr val="272525"/>
                </a:solidFill>
                <a:latin typeface="Inter"/>
                <a:ea typeface="Inter"/>
              </a:rPr>
              <a:t> revert previous commits. This will preserve history (different from recover) and it will add a new commit history</a:t>
            </a:r>
            <a:endParaRPr b="0" lang="en-US" sz="2000" spc="-1" strike="noStrike">
              <a:solidFill>
                <a:srgbClr val="000000"/>
              </a:solidFill>
              <a:latin typeface="Arial"/>
            </a:endParaRPr>
          </a:p>
        </p:txBody>
      </p:sp>
      <p:sp>
        <p:nvSpPr>
          <p:cNvPr id="383" name="TextBox 12"/>
          <p:cNvSpPr/>
          <p:nvPr/>
        </p:nvSpPr>
        <p:spPr>
          <a:xfrm>
            <a:off x="9470520" y="5418360"/>
            <a:ext cx="7916760" cy="412560"/>
          </a:xfrm>
          <a:prstGeom prst="rect">
            <a:avLst/>
          </a:prstGeom>
          <a:noFill/>
          <a:ln w="0">
            <a:noFill/>
          </a:ln>
        </p:spPr>
        <p:style>
          <a:lnRef idx="0"/>
          <a:fillRef idx="0"/>
          <a:effectRef idx="0"/>
          <a:fontRef idx="minor"/>
        </p:style>
        <p:txBody>
          <a:bodyPr lIns="0" rIns="0" tIns="0" bIns="0" anchor="t">
            <a:spAutoFit/>
          </a:bodyPr>
          <a:p>
            <a:pPr lvl="1" marL="301680" indent="-150840" defTabSz="914400">
              <a:lnSpc>
                <a:spcPts val="3251"/>
              </a:lnSpc>
              <a:buClr>
                <a:srgbClr val="272525"/>
              </a:buClr>
              <a:buFont typeface="Arial"/>
              <a:buChar char="•"/>
            </a:pPr>
            <a:r>
              <a:rPr b="0" lang="en-US" sz="2000" spc="-1" strike="noStrike">
                <a:solidFill>
                  <a:srgbClr val="272525"/>
                </a:solidFill>
                <a:latin typeface="Inter"/>
                <a:ea typeface="Inter"/>
              </a:rPr>
              <a:t>use </a:t>
            </a:r>
            <a:r>
              <a:rPr b="0" lang="en-US" sz="2000" spc="-1" strike="noStrike">
                <a:solidFill>
                  <a:srgbClr val="f44444"/>
                </a:solidFill>
                <a:latin typeface="Inter"/>
                <a:ea typeface="Inter"/>
              </a:rPr>
              <a:t>git revert HEAD</a:t>
            </a:r>
            <a:r>
              <a:rPr b="0" lang="en-US" sz="2000" spc="-1" strike="noStrike">
                <a:solidFill>
                  <a:srgbClr val="272525"/>
                </a:solidFill>
                <a:latin typeface="Inter"/>
                <a:ea typeface="Inter"/>
              </a:rPr>
              <a:t> to revert the last commit</a:t>
            </a:r>
            <a:endParaRPr b="0" lang="en-US" sz="2000" spc="-1" strike="noStrike">
              <a:solidFill>
                <a:srgbClr val="000000"/>
              </a:solidFill>
              <a:latin typeface="Arial"/>
            </a:endParaRPr>
          </a:p>
        </p:txBody>
      </p:sp>
      <p:sp>
        <p:nvSpPr>
          <p:cNvPr id="384" name="TextBox 13"/>
          <p:cNvSpPr/>
          <p:nvPr/>
        </p:nvSpPr>
        <p:spPr>
          <a:xfrm>
            <a:off x="9470520" y="6028560"/>
            <a:ext cx="7916760" cy="412560"/>
          </a:xfrm>
          <a:prstGeom prst="rect">
            <a:avLst/>
          </a:prstGeom>
          <a:noFill/>
          <a:ln w="0">
            <a:noFill/>
          </a:ln>
        </p:spPr>
        <p:style>
          <a:lnRef idx="0"/>
          <a:fillRef idx="0"/>
          <a:effectRef idx="0"/>
          <a:fontRef idx="minor"/>
        </p:style>
        <p:txBody>
          <a:bodyPr lIns="0" rIns="0" tIns="0" bIns="0" anchor="t">
            <a:spAutoFit/>
          </a:bodyPr>
          <a:p>
            <a:pPr lvl="1" marL="301680" indent="-150840" defTabSz="914400">
              <a:lnSpc>
                <a:spcPts val="3251"/>
              </a:lnSpc>
              <a:buClr>
                <a:srgbClr val="f44444"/>
              </a:buClr>
              <a:buFont typeface="Arial"/>
              <a:buChar char="•"/>
            </a:pPr>
            <a:r>
              <a:rPr b="0" lang="en-US" sz="2000" spc="-1" strike="noStrike">
                <a:solidFill>
                  <a:srgbClr val="f44444"/>
                </a:solidFill>
                <a:latin typeface="Inter"/>
                <a:ea typeface="Inter"/>
              </a:rPr>
              <a:t>git reset HEAD^</a:t>
            </a:r>
            <a:r>
              <a:rPr b="0" lang="en-US" sz="2000" spc="-1" strike="noStrike">
                <a:solidFill>
                  <a:srgbClr val="272525"/>
                </a:solidFill>
                <a:latin typeface="Inter"/>
                <a:ea typeface="Inter"/>
              </a:rPr>
              <a:t> undo commit</a:t>
            </a:r>
            <a:endParaRPr b="0" lang="en-US" sz="2000" spc="-1" strike="noStrike">
              <a:solidFill>
                <a:srgbClr val="000000"/>
              </a:solidFill>
              <a:latin typeface="Arial"/>
            </a:endParaRPr>
          </a:p>
        </p:txBody>
      </p:sp>
      <p:sp>
        <p:nvSpPr>
          <p:cNvPr id="385" name="TextBox 14"/>
          <p:cNvSpPr/>
          <p:nvPr/>
        </p:nvSpPr>
        <p:spPr>
          <a:xfrm>
            <a:off x="9470520" y="6638760"/>
            <a:ext cx="7916760" cy="1238400"/>
          </a:xfrm>
          <a:prstGeom prst="rect">
            <a:avLst/>
          </a:prstGeom>
          <a:noFill/>
          <a:ln w="0">
            <a:noFill/>
          </a:ln>
        </p:spPr>
        <p:style>
          <a:lnRef idx="0"/>
          <a:fillRef idx="0"/>
          <a:effectRef idx="0"/>
          <a:fontRef idx="minor"/>
        </p:style>
        <p:txBody>
          <a:bodyPr lIns="0" rIns="0" tIns="0" bIns="0" anchor="t">
            <a:spAutoFit/>
          </a:bodyPr>
          <a:p>
            <a:pPr lvl="1" marL="301680" indent="-150840" defTabSz="914400">
              <a:lnSpc>
                <a:spcPts val="3251"/>
              </a:lnSpc>
              <a:buClr>
                <a:srgbClr val="f44444"/>
              </a:buClr>
              <a:buFont typeface="Arial"/>
              <a:buChar char="•"/>
            </a:pPr>
            <a:r>
              <a:rPr b="0" lang="en-US" sz="2000" spc="-1" strike="noStrike">
                <a:solidFill>
                  <a:srgbClr val="f44444"/>
                </a:solidFill>
                <a:latin typeface="Inter"/>
                <a:ea typeface="Inter"/>
              </a:rPr>
              <a:t>git reset --hard origin/main</a:t>
            </a:r>
            <a:r>
              <a:rPr b="0" lang="en-US" sz="2000" spc="-1" strike="noStrike">
                <a:solidFill>
                  <a:srgbClr val="272525"/>
                </a:solidFill>
                <a:latin typeface="Inter"/>
                <a:ea typeface="Inter"/>
              </a:rPr>
              <a:t> reset current repo to remote main branch (will delete all new files including ignored files/folders!!!.Backup all files before doing this!)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6" name="Group 2"/>
          <p:cNvGrpSpPr/>
          <p:nvPr/>
        </p:nvGrpSpPr>
        <p:grpSpPr>
          <a:xfrm>
            <a:off x="0" y="0"/>
            <a:ext cx="18286920" cy="10285920"/>
            <a:chOff x="0" y="0"/>
            <a:chExt cx="18286920" cy="10285920"/>
          </a:xfrm>
        </p:grpSpPr>
        <p:sp>
          <p:nvSpPr>
            <p:cNvPr id="387"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88" name="Group 4"/>
          <p:cNvGrpSpPr/>
          <p:nvPr/>
        </p:nvGrpSpPr>
        <p:grpSpPr>
          <a:xfrm>
            <a:off x="0" y="0"/>
            <a:ext cx="18286920" cy="10285920"/>
            <a:chOff x="0" y="0"/>
            <a:chExt cx="18286920" cy="10285920"/>
          </a:xfrm>
        </p:grpSpPr>
        <p:sp>
          <p:nvSpPr>
            <p:cNvPr id="389"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90" name="TextBox 6"/>
          <p:cNvSpPr/>
          <p:nvPr/>
        </p:nvSpPr>
        <p:spPr>
          <a:xfrm>
            <a:off x="2059920" y="645840"/>
            <a:ext cx="5669640" cy="705960"/>
          </a:xfrm>
          <a:prstGeom prst="rect">
            <a:avLst/>
          </a:prstGeom>
          <a:noFill/>
          <a:ln w="0">
            <a:noFill/>
          </a:ln>
        </p:spPr>
        <p:style>
          <a:lnRef idx="0"/>
          <a:fillRef idx="0"/>
          <a:effectRef idx="0"/>
          <a:fontRef idx="minor"/>
        </p:style>
        <p:txBody>
          <a:bodyPr lIns="0" rIns="0" tIns="0" bIns="0" anchor="t">
            <a:spAutoFit/>
          </a:bodyPr>
          <a:p>
            <a:pPr algn="ctr" defTabSz="914400">
              <a:lnSpc>
                <a:spcPts val="5562"/>
              </a:lnSpc>
            </a:pPr>
            <a:r>
              <a:rPr b="1" lang="en-US" sz="4440" spc="-1" strike="noStrike">
                <a:solidFill>
                  <a:srgbClr val="000000"/>
                </a:solidFill>
                <a:latin typeface="Inter Bold"/>
                <a:ea typeface="Inter Bold"/>
              </a:rPr>
              <a:t>Managing Conflicts</a:t>
            </a:r>
            <a:endParaRPr b="0" lang="en-US" sz="4440" spc="-1" strike="noStrike">
              <a:solidFill>
                <a:srgbClr val="000000"/>
              </a:solidFill>
              <a:latin typeface="Arial"/>
            </a:endParaRPr>
          </a:p>
        </p:txBody>
      </p:sp>
      <p:sp>
        <p:nvSpPr>
          <p:cNvPr id="391" name="TextBox 7"/>
          <p:cNvSpPr/>
          <p:nvPr/>
        </p:nvSpPr>
        <p:spPr>
          <a:xfrm>
            <a:off x="992160" y="2244240"/>
            <a:ext cx="7804800" cy="90468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git merge : merge a new branch into the existing (e.g., main) branch</a:t>
            </a:r>
            <a:endParaRPr b="0" lang="en-US" sz="2190" spc="-1" strike="noStrike">
              <a:solidFill>
                <a:srgbClr val="000000"/>
              </a:solidFill>
              <a:latin typeface="Arial"/>
            </a:endParaRPr>
          </a:p>
        </p:txBody>
      </p:sp>
      <p:sp>
        <p:nvSpPr>
          <p:cNvPr id="392" name="TextBox 8"/>
          <p:cNvSpPr/>
          <p:nvPr/>
        </p:nvSpPr>
        <p:spPr>
          <a:xfrm>
            <a:off x="992160" y="3250440"/>
            <a:ext cx="7804800" cy="90468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Conflicts can occur in several situations (e.g., during merge) when you’re using Git.</a:t>
            </a:r>
            <a:endParaRPr b="0" lang="en-US" sz="2190" spc="-1" strike="noStrike">
              <a:solidFill>
                <a:srgbClr val="000000"/>
              </a:solidFill>
              <a:latin typeface="Arial"/>
            </a:endParaRPr>
          </a:p>
        </p:txBody>
      </p:sp>
      <p:sp>
        <p:nvSpPr>
          <p:cNvPr id="393" name="TextBox 9"/>
          <p:cNvSpPr/>
          <p:nvPr/>
        </p:nvSpPr>
        <p:spPr>
          <a:xfrm>
            <a:off x="9499320" y="645840"/>
            <a:ext cx="7804800" cy="1412280"/>
          </a:xfrm>
          <a:prstGeom prst="rect">
            <a:avLst/>
          </a:prstGeom>
          <a:noFill/>
          <a:ln w="0">
            <a:noFill/>
          </a:ln>
        </p:spPr>
        <p:style>
          <a:lnRef idx="0"/>
          <a:fillRef idx="0"/>
          <a:effectRef idx="0"/>
          <a:fontRef idx="minor"/>
        </p:style>
        <p:txBody>
          <a:bodyPr lIns="0" rIns="0" tIns="0" bIns="0" anchor="t">
            <a:spAutoFit/>
          </a:bodyPr>
          <a:p>
            <a:pPr algn="ctr" defTabSz="914400">
              <a:lnSpc>
                <a:spcPts val="5562"/>
              </a:lnSpc>
            </a:pPr>
            <a:r>
              <a:rPr b="1" lang="en-US" sz="4440" spc="-1" strike="noStrike">
                <a:solidFill>
                  <a:srgbClr val="000000"/>
                </a:solidFill>
                <a:latin typeface="Inter Bold"/>
                <a:ea typeface="Inter Bold"/>
              </a:rPr>
              <a:t>Collaborating through Git and GitHub</a:t>
            </a:r>
            <a:endParaRPr b="0" lang="en-US" sz="4440" spc="-1" strike="noStrike">
              <a:solidFill>
                <a:srgbClr val="000000"/>
              </a:solidFill>
              <a:latin typeface="Arial"/>
            </a:endParaRPr>
          </a:p>
        </p:txBody>
      </p:sp>
      <p:sp>
        <p:nvSpPr>
          <p:cNvPr id="394" name="TextBox 10"/>
          <p:cNvSpPr/>
          <p:nvPr/>
        </p:nvSpPr>
        <p:spPr>
          <a:xfrm>
            <a:off x="9499320" y="2952720"/>
            <a:ext cx="780480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If you are a contributor (i.e., no permission to the original repo), a typical workflow looks like this:</a:t>
            </a:r>
            <a:endParaRPr b="0" lang="en-US" sz="2190" spc="-1" strike="noStrike">
              <a:solidFill>
                <a:srgbClr val="000000"/>
              </a:solidFill>
              <a:latin typeface="Arial"/>
            </a:endParaRPr>
          </a:p>
        </p:txBody>
      </p:sp>
      <p:sp>
        <p:nvSpPr>
          <p:cNvPr id="395" name="TextBox 11"/>
          <p:cNvSpPr/>
          <p:nvPr/>
        </p:nvSpPr>
        <p:spPr>
          <a:xfrm>
            <a:off x="9499320" y="411516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Fork a pubic git repository to your personal account</a:t>
            </a:r>
            <a:endParaRPr b="0" lang="en-US" sz="2190" spc="-1" strike="noStrike">
              <a:solidFill>
                <a:srgbClr val="000000"/>
              </a:solidFill>
              <a:latin typeface="Arial"/>
            </a:endParaRPr>
          </a:p>
        </p:txBody>
      </p:sp>
      <p:sp>
        <p:nvSpPr>
          <p:cNvPr id="396" name="TextBox 12"/>
          <p:cNvSpPr/>
          <p:nvPr/>
        </p:nvSpPr>
        <p:spPr>
          <a:xfrm>
            <a:off x="9499320" y="4668120"/>
            <a:ext cx="7804800" cy="135720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Open the forked repository on GitHub and clone it lo‐ cally through GUI (e.g, GitHub Desktop) or terminal (e.g., PowerShell)</a:t>
            </a:r>
            <a:endParaRPr b="0" lang="en-US" sz="2190" spc="-1" strike="noStrike">
              <a:solidFill>
                <a:srgbClr val="000000"/>
              </a:solidFill>
              <a:latin typeface="Arial"/>
            </a:endParaRPr>
          </a:p>
        </p:txBody>
      </p:sp>
      <p:sp>
        <p:nvSpPr>
          <p:cNvPr id="397" name="TextBox 13"/>
          <p:cNvSpPr/>
          <p:nvPr/>
        </p:nvSpPr>
        <p:spPr>
          <a:xfrm>
            <a:off x="9499320" y="6127920"/>
            <a:ext cx="7804800" cy="135720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Create a new branch (e.g., git checkout -b NEW_BRANCH) and some changes. This is important to not mess with the main branch.</a:t>
            </a:r>
            <a:endParaRPr b="0" lang="en-US" sz="2190" spc="-1" strike="noStrike">
              <a:solidFill>
                <a:srgbClr val="000000"/>
              </a:solidFill>
              <a:latin typeface="Arial"/>
            </a:endParaRPr>
          </a:p>
        </p:txBody>
      </p:sp>
      <p:sp>
        <p:nvSpPr>
          <p:cNvPr id="398" name="TextBox 14"/>
          <p:cNvSpPr/>
          <p:nvPr/>
        </p:nvSpPr>
        <p:spPr>
          <a:xfrm>
            <a:off x="9499320" y="758808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Add, commit, and push the changes to GitHub</a:t>
            </a:r>
            <a:endParaRPr b="0" lang="en-US" sz="2190" spc="-1" strike="noStrike">
              <a:solidFill>
                <a:srgbClr val="000000"/>
              </a:solidFill>
              <a:latin typeface="Arial"/>
            </a:endParaRPr>
          </a:p>
        </p:txBody>
      </p:sp>
      <p:sp>
        <p:nvSpPr>
          <p:cNvPr id="399" name="TextBox 15"/>
          <p:cNvSpPr/>
          <p:nvPr/>
        </p:nvSpPr>
        <p:spPr>
          <a:xfrm>
            <a:off x="9499320" y="8140680"/>
            <a:ext cx="7804800" cy="90468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On GitHub, submit a PR (pull request). After review, a PR is approved by the original repository owner</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0" name="Group 2"/>
          <p:cNvGrpSpPr/>
          <p:nvPr/>
        </p:nvGrpSpPr>
        <p:grpSpPr>
          <a:xfrm>
            <a:off x="0" y="0"/>
            <a:ext cx="18286920" cy="10285920"/>
            <a:chOff x="0" y="0"/>
            <a:chExt cx="18286920" cy="10285920"/>
          </a:xfrm>
        </p:grpSpPr>
        <p:sp>
          <p:nvSpPr>
            <p:cNvPr id="401"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02" name="Group 4"/>
          <p:cNvGrpSpPr/>
          <p:nvPr/>
        </p:nvGrpSpPr>
        <p:grpSpPr>
          <a:xfrm>
            <a:off x="0" y="0"/>
            <a:ext cx="18286920" cy="10285920"/>
            <a:chOff x="0" y="0"/>
            <a:chExt cx="18286920" cy="10285920"/>
          </a:xfrm>
        </p:grpSpPr>
        <p:sp>
          <p:nvSpPr>
            <p:cNvPr id="403"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404" name="TextBox 6"/>
          <p:cNvSpPr/>
          <p:nvPr/>
        </p:nvSpPr>
        <p:spPr>
          <a:xfrm>
            <a:off x="992160" y="1737000"/>
            <a:ext cx="7804800" cy="45216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If you are a collaborator of a GitHub repo:</a:t>
            </a:r>
            <a:endParaRPr b="0" lang="en-US" sz="2190" spc="-1" strike="noStrike">
              <a:solidFill>
                <a:srgbClr val="000000"/>
              </a:solidFill>
              <a:latin typeface="Arial"/>
            </a:endParaRPr>
          </a:p>
        </p:txBody>
      </p:sp>
      <p:sp>
        <p:nvSpPr>
          <p:cNvPr id="405" name="TextBox 7"/>
          <p:cNvSpPr/>
          <p:nvPr/>
        </p:nvSpPr>
        <p:spPr>
          <a:xfrm>
            <a:off x="992160" y="244584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Clone the repo. No need to fork.</a:t>
            </a:r>
            <a:endParaRPr b="0" lang="en-US" sz="2190" spc="-1" strike="noStrike">
              <a:solidFill>
                <a:srgbClr val="000000"/>
              </a:solidFill>
              <a:latin typeface="Arial"/>
            </a:endParaRPr>
          </a:p>
        </p:txBody>
      </p:sp>
      <p:sp>
        <p:nvSpPr>
          <p:cNvPr id="406" name="TextBox 8"/>
          <p:cNvSpPr/>
          <p:nvPr/>
        </p:nvSpPr>
        <p:spPr>
          <a:xfrm>
            <a:off x="992160" y="2998440"/>
            <a:ext cx="7804800" cy="90468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Create a new branch (e.g., git checkout -b NEW_BRANCH) and some changes.</a:t>
            </a:r>
            <a:endParaRPr b="0" lang="en-US" sz="2190" spc="-1" strike="noStrike">
              <a:solidFill>
                <a:srgbClr val="000000"/>
              </a:solidFill>
              <a:latin typeface="Arial"/>
            </a:endParaRPr>
          </a:p>
        </p:txBody>
      </p:sp>
      <p:sp>
        <p:nvSpPr>
          <p:cNvPr id="407" name="TextBox 9"/>
          <p:cNvSpPr/>
          <p:nvPr/>
        </p:nvSpPr>
        <p:spPr>
          <a:xfrm>
            <a:off x="992160" y="400500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Add, commit, and push the changes to GitHub</a:t>
            </a:r>
            <a:endParaRPr b="0" lang="en-US" sz="2190" spc="-1" strike="noStrike">
              <a:solidFill>
                <a:srgbClr val="000000"/>
              </a:solidFill>
              <a:latin typeface="Arial"/>
            </a:endParaRPr>
          </a:p>
        </p:txBody>
      </p:sp>
      <p:sp>
        <p:nvSpPr>
          <p:cNvPr id="408" name="TextBox 10"/>
          <p:cNvSpPr/>
          <p:nvPr/>
        </p:nvSpPr>
        <p:spPr>
          <a:xfrm>
            <a:off x="992160" y="4557600"/>
            <a:ext cx="7804800" cy="45216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On GitHub, submit a PR (pull request).</a:t>
            </a:r>
            <a:endParaRPr b="0" lang="en-US" sz="2190" spc="-1" strike="noStrike">
              <a:solidFill>
                <a:srgbClr val="000000"/>
              </a:solidFill>
              <a:latin typeface="Arial"/>
            </a:endParaRPr>
          </a:p>
        </p:txBody>
      </p:sp>
      <p:sp>
        <p:nvSpPr>
          <p:cNvPr id="409" name="TextBox 11"/>
          <p:cNvSpPr/>
          <p:nvPr/>
        </p:nvSpPr>
        <p:spPr>
          <a:xfrm>
            <a:off x="10217160" y="113508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README File</a:t>
            </a:r>
            <a:endParaRPr b="0" lang="en-US" sz="5560" spc="-1" strike="noStrike">
              <a:solidFill>
                <a:srgbClr val="000000"/>
              </a:solidFill>
              <a:latin typeface="Arial"/>
            </a:endParaRPr>
          </a:p>
        </p:txBody>
      </p:sp>
      <p:sp>
        <p:nvSpPr>
          <p:cNvPr id="410" name="TextBox 12"/>
          <p:cNvSpPr/>
          <p:nvPr/>
        </p:nvSpPr>
        <p:spPr>
          <a:xfrm>
            <a:off x="9499320" y="2935080"/>
            <a:ext cx="7804800" cy="90468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A README file tells potential users and contributors about your project. </a:t>
            </a:r>
            <a:endParaRPr b="0" lang="en-US" sz="2190" spc="-1" strike="noStrike">
              <a:solidFill>
                <a:srgbClr val="000000"/>
              </a:solidFill>
              <a:latin typeface="Arial"/>
            </a:endParaRPr>
          </a:p>
        </p:txBody>
      </p:sp>
      <p:sp>
        <p:nvSpPr>
          <p:cNvPr id="411" name="TextBox 13"/>
          <p:cNvSpPr/>
          <p:nvPr/>
        </p:nvSpPr>
        <p:spPr>
          <a:xfrm>
            <a:off x="9499320" y="3941280"/>
            <a:ext cx="7804800" cy="135720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The README is often written in Markdown, which allows you to add headings, links, tables, images and other features.</a:t>
            </a:r>
            <a:endParaRPr b="0" lang="en-US" sz="2190" spc="-1" strike="noStrike">
              <a:solidFill>
                <a:srgbClr val="000000"/>
              </a:solidFill>
              <a:latin typeface="Arial"/>
            </a:endParaRPr>
          </a:p>
        </p:txBody>
      </p:sp>
      <p:sp>
        <p:nvSpPr>
          <p:cNvPr id="412" name="TextBox 14">
            <a:hlinkClick r:id="rId1"/>
          </p:cNvPr>
          <p:cNvSpPr/>
          <p:nvPr/>
        </p:nvSpPr>
        <p:spPr>
          <a:xfrm>
            <a:off x="9499320" y="5401440"/>
            <a:ext cx="7804800" cy="2262240"/>
          </a:xfrm>
          <a:prstGeom prst="rect">
            <a:avLst/>
          </a:prstGeom>
          <a:noFill/>
          <a:ln w="0">
            <a:noFill/>
          </a:ln>
        </p:spPr>
        <p:style>
          <a:lnRef idx="0"/>
          <a:fillRef idx="0"/>
          <a:effectRef idx="0"/>
          <a:fontRef idx="minor"/>
        </p:style>
        <p:txBody>
          <a:bodyPr lIns="0" rIns="0" tIns="0" bIns="0" anchor="t">
            <a:spAutoFit/>
          </a:bodyPr>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A LICENSE file tells users the conditions under which they can use, redistribute, and even commercialize your project contents. Potential users or contributors may avoid your project if the license is unclear.</a:t>
            </a:r>
            <a:endParaRPr b="0" lang="en-US" sz="2190" spc="-1" strike="noStrike">
              <a:solidFill>
                <a:srgbClr val="000000"/>
              </a:solidFill>
              <a:latin typeface="Arial"/>
            </a:endParaRPr>
          </a:p>
          <a:p>
            <a:pPr lvl="1" marL="472320" indent="-236160" defTabSz="914400">
              <a:lnSpc>
                <a:spcPts val="3563"/>
              </a:lnSpc>
              <a:buClr>
                <a:srgbClr val="272525"/>
              </a:buClr>
              <a:buFont typeface="Arial"/>
              <a:buChar char="•"/>
            </a:pPr>
            <a:r>
              <a:rPr b="0" lang="en-US" sz="2190" spc="-1" strike="noStrike">
                <a:solidFill>
                  <a:srgbClr val="272525"/>
                </a:solidFill>
                <a:latin typeface="Inter"/>
                <a:ea typeface="Inter"/>
              </a:rPr>
              <a:t>To learn more about Markdown language </a:t>
            </a:r>
            <a:r>
              <a:rPr b="1" lang="en-US" sz="2190" spc="-1" strike="noStrike">
                <a:solidFill>
                  <a:srgbClr val="272525"/>
                </a:solidFill>
                <a:latin typeface="Inter"/>
                <a:ea typeface="Inter"/>
              </a:rPr>
              <a:t>: </a:t>
            </a:r>
            <a:r>
              <a:rPr b="1" lang="en-US" sz="2190" spc="-1" strike="noStrike" u="sng">
                <a:solidFill>
                  <a:srgbClr val="0000ff"/>
                </a:solidFill>
                <a:uFillTx/>
                <a:latin typeface="Inter"/>
                <a:ea typeface="Inter"/>
                <a:hlinkClick r:id="rId2"/>
              </a:rPr>
              <a:t>Click Here </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1" name="Group 2"/>
          <p:cNvGrpSpPr/>
          <p:nvPr/>
        </p:nvGrpSpPr>
        <p:grpSpPr>
          <a:xfrm>
            <a:off x="0" y="0"/>
            <a:ext cx="18286920" cy="10285920"/>
            <a:chOff x="0" y="0"/>
            <a:chExt cx="18286920" cy="10285920"/>
          </a:xfrm>
        </p:grpSpPr>
        <p:sp>
          <p:nvSpPr>
            <p:cNvPr id="72"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73" name="Group 4"/>
          <p:cNvGrpSpPr/>
          <p:nvPr/>
        </p:nvGrpSpPr>
        <p:grpSpPr>
          <a:xfrm>
            <a:off x="0" y="0"/>
            <a:ext cx="18286920" cy="10285920"/>
            <a:chOff x="0" y="0"/>
            <a:chExt cx="18286920" cy="10285920"/>
          </a:xfrm>
        </p:grpSpPr>
        <p:sp>
          <p:nvSpPr>
            <p:cNvPr id="74"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75" name="Group 6"/>
          <p:cNvGrpSpPr/>
          <p:nvPr/>
        </p:nvGrpSpPr>
        <p:grpSpPr>
          <a:xfrm>
            <a:off x="16049160" y="9686880"/>
            <a:ext cx="2152080" cy="513360"/>
            <a:chOff x="16049160" y="9686880"/>
            <a:chExt cx="2152080" cy="513360"/>
          </a:xfrm>
        </p:grpSpPr>
        <p:sp>
          <p:nvSpPr>
            <p:cNvPr id="76" name="Freeform 7">
              <a:hlinkClick r:id="rId1"/>
            </p:cNvPr>
            <p:cNvSpPr/>
            <p:nvPr/>
          </p:nvSpPr>
          <p:spPr>
            <a:xfrm>
              <a:off x="16049160" y="9686880"/>
              <a:ext cx="2152080" cy="513360"/>
            </a:xfrm>
            <a:custGeom>
              <a:avLst/>
              <a:gdLst>
                <a:gd name="textAreaLeft" fmla="*/ 0 w 2152080"/>
                <a:gd name="textAreaRight" fmla="*/ 2153160 w 2152080"/>
                <a:gd name="textAreaTop" fmla="*/ 0 h 513360"/>
                <a:gd name="textAreaBottom" fmla="*/ 514440 h 513360"/>
              </a:gdLst>
              <a:ahLst/>
              <a:rect l="textAreaLeft" t="textAreaTop" r="textAreaRight" b="textAreaBottom"/>
              <a:pathLst>
                <a:path w="2870962" h="685800">
                  <a:moveTo>
                    <a:pt x="0" y="0"/>
                  </a:moveTo>
                  <a:lnTo>
                    <a:pt x="2870962" y="0"/>
                  </a:lnTo>
                  <a:lnTo>
                    <a:pt x="2870962" y="685800"/>
                  </a:lnTo>
                  <a:lnTo>
                    <a:pt x="0" y="685800"/>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77" name="Group 8"/>
          <p:cNvGrpSpPr/>
          <p:nvPr/>
        </p:nvGrpSpPr>
        <p:grpSpPr>
          <a:xfrm>
            <a:off x="11430000" y="0"/>
            <a:ext cx="6856920" cy="10285920"/>
            <a:chOff x="11430000" y="0"/>
            <a:chExt cx="6856920" cy="10285920"/>
          </a:xfrm>
        </p:grpSpPr>
        <p:sp>
          <p:nvSpPr>
            <p:cNvPr id="78" name="Freeform 9"/>
            <p:cNvSpPr/>
            <p:nvPr/>
          </p:nvSpPr>
          <p:spPr>
            <a:xfrm>
              <a:off x="11430000" y="0"/>
              <a:ext cx="6856920" cy="10285920"/>
            </a:xfrm>
            <a:custGeom>
              <a:avLst/>
              <a:gdLst>
                <a:gd name="textAreaLeft" fmla="*/ 0 w 6856920"/>
                <a:gd name="textAreaRight" fmla="*/ 6858000 w 6856920"/>
                <a:gd name="textAreaTop" fmla="*/ 0 h 10285920"/>
                <a:gd name="textAreaBottom" fmla="*/ 10287000 h 10285920"/>
              </a:gdLst>
              <a:ahLst/>
              <a:rect l="textAreaLeft" t="textAreaTop" r="textAreaRight" b="textAreaBottom"/>
              <a:pathLst>
                <a:path w="9144000" h="13716000">
                  <a:moveTo>
                    <a:pt x="0" y="0"/>
                  </a:moveTo>
                  <a:lnTo>
                    <a:pt x="9144000" y="0"/>
                  </a:lnTo>
                  <a:lnTo>
                    <a:pt x="9144000" y="13716000"/>
                  </a:lnTo>
                  <a:lnTo>
                    <a:pt x="0" y="13716000"/>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79" name="TextBox 10"/>
          <p:cNvSpPr/>
          <p:nvPr/>
        </p:nvSpPr>
        <p:spPr>
          <a:xfrm>
            <a:off x="2170800" y="266076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Objectives</a:t>
            </a:r>
            <a:endParaRPr b="0" lang="en-US" sz="5560" spc="-1" strike="noStrike">
              <a:solidFill>
                <a:srgbClr val="000000"/>
              </a:solidFill>
              <a:latin typeface="Arial"/>
            </a:endParaRPr>
          </a:p>
        </p:txBody>
      </p:sp>
      <p:grpSp>
        <p:nvGrpSpPr>
          <p:cNvPr id="80" name="Group 11"/>
          <p:cNvGrpSpPr/>
          <p:nvPr/>
        </p:nvGrpSpPr>
        <p:grpSpPr>
          <a:xfrm>
            <a:off x="992160" y="4151160"/>
            <a:ext cx="140760" cy="140760"/>
            <a:chOff x="992160" y="4151160"/>
            <a:chExt cx="140760" cy="140760"/>
          </a:xfrm>
        </p:grpSpPr>
        <p:sp>
          <p:nvSpPr>
            <p:cNvPr id="81" name="Freeform 12"/>
            <p:cNvSpPr/>
            <p:nvPr/>
          </p:nvSpPr>
          <p:spPr>
            <a:xfrm>
              <a:off x="992160" y="4151160"/>
              <a:ext cx="140760" cy="140760"/>
            </a:xfrm>
            <a:custGeom>
              <a:avLst/>
              <a:gdLst>
                <a:gd name="textAreaLeft" fmla="*/ 0 w 140760"/>
                <a:gd name="textAreaRight" fmla="*/ 141840 w 140760"/>
                <a:gd name="textAreaTop" fmla="*/ 0 h 140760"/>
                <a:gd name="textAreaBottom" fmla="*/ 141840 h 140760"/>
              </a:gdLst>
              <a:ahLst/>
              <a:rect l="textAreaLeft" t="textAreaTop" r="textAreaRight" b="textAreaBottom"/>
              <a:pathLst>
                <a:path w="188976" h="188976">
                  <a:moveTo>
                    <a:pt x="0" y="94488"/>
                  </a:moveTo>
                  <a:cubicBezTo>
                    <a:pt x="0" y="42291"/>
                    <a:pt x="42291" y="0"/>
                    <a:pt x="94488" y="0"/>
                  </a:cubicBezTo>
                  <a:cubicBezTo>
                    <a:pt x="146685" y="0"/>
                    <a:pt x="188976" y="42291"/>
                    <a:pt x="188976" y="94488"/>
                  </a:cubicBezTo>
                  <a:cubicBezTo>
                    <a:pt x="188976" y="146685"/>
                    <a:pt x="146685" y="188976"/>
                    <a:pt x="94488" y="188976"/>
                  </a:cubicBezTo>
                  <a:cubicBezTo>
                    <a:pt x="42291" y="188976"/>
                    <a:pt x="0" y="146685"/>
                    <a:pt x="0" y="94488"/>
                  </a:cubicBez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82" name="TextBox 13"/>
          <p:cNvSpPr/>
          <p:nvPr/>
        </p:nvSpPr>
        <p:spPr>
          <a:xfrm>
            <a:off x="1417320" y="3981600"/>
            <a:ext cx="4119120" cy="87228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Introduction to Git and GitHub</a:t>
            </a:r>
            <a:endParaRPr b="0" lang="en-US" sz="2750" spc="-1" strike="noStrike">
              <a:solidFill>
                <a:srgbClr val="000000"/>
              </a:solidFill>
              <a:latin typeface="Arial"/>
            </a:endParaRPr>
          </a:p>
        </p:txBody>
      </p:sp>
      <p:sp>
        <p:nvSpPr>
          <p:cNvPr id="83" name="TextBox 14"/>
          <p:cNvSpPr/>
          <p:nvPr/>
        </p:nvSpPr>
        <p:spPr>
          <a:xfrm>
            <a:off x="1417320" y="4970880"/>
            <a:ext cx="411912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A preview of what is Git and GitHub</a:t>
            </a:r>
            <a:endParaRPr b="0" lang="en-US" sz="2190" spc="-1" strike="noStrike">
              <a:solidFill>
                <a:srgbClr val="000000"/>
              </a:solidFill>
              <a:latin typeface="Arial"/>
            </a:endParaRPr>
          </a:p>
        </p:txBody>
      </p:sp>
      <p:grpSp>
        <p:nvGrpSpPr>
          <p:cNvPr id="84" name="Group 15"/>
          <p:cNvGrpSpPr/>
          <p:nvPr/>
        </p:nvGrpSpPr>
        <p:grpSpPr>
          <a:xfrm>
            <a:off x="5892120" y="4151160"/>
            <a:ext cx="140760" cy="140760"/>
            <a:chOff x="5892120" y="4151160"/>
            <a:chExt cx="140760" cy="140760"/>
          </a:xfrm>
        </p:grpSpPr>
        <p:sp>
          <p:nvSpPr>
            <p:cNvPr id="85" name="Freeform 16"/>
            <p:cNvSpPr/>
            <p:nvPr/>
          </p:nvSpPr>
          <p:spPr>
            <a:xfrm>
              <a:off x="5892120" y="4151160"/>
              <a:ext cx="140760" cy="140760"/>
            </a:xfrm>
            <a:custGeom>
              <a:avLst/>
              <a:gdLst>
                <a:gd name="textAreaLeft" fmla="*/ 0 w 140760"/>
                <a:gd name="textAreaRight" fmla="*/ 141840 w 140760"/>
                <a:gd name="textAreaTop" fmla="*/ 0 h 140760"/>
                <a:gd name="textAreaBottom" fmla="*/ 141840 h 140760"/>
              </a:gdLst>
              <a:ahLst/>
              <a:rect l="textAreaLeft" t="textAreaTop" r="textAreaRight" b="textAreaBottom"/>
              <a:pathLst>
                <a:path w="188976" h="188976">
                  <a:moveTo>
                    <a:pt x="0" y="94488"/>
                  </a:moveTo>
                  <a:cubicBezTo>
                    <a:pt x="0" y="42291"/>
                    <a:pt x="42291" y="0"/>
                    <a:pt x="94488" y="0"/>
                  </a:cubicBezTo>
                  <a:cubicBezTo>
                    <a:pt x="146685" y="0"/>
                    <a:pt x="188976" y="42291"/>
                    <a:pt x="188976" y="94488"/>
                  </a:cubicBezTo>
                  <a:cubicBezTo>
                    <a:pt x="188976" y="146685"/>
                    <a:pt x="146685" y="188976"/>
                    <a:pt x="94488" y="188976"/>
                  </a:cubicBezTo>
                  <a:cubicBezTo>
                    <a:pt x="42291" y="188976"/>
                    <a:pt x="0" y="146685"/>
                    <a:pt x="0" y="94488"/>
                  </a:cubicBez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86" name="TextBox 17"/>
          <p:cNvSpPr/>
          <p:nvPr/>
        </p:nvSpPr>
        <p:spPr>
          <a:xfrm>
            <a:off x="6317280" y="3981600"/>
            <a:ext cx="3574800" cy="43596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Basic Git Commands</a:t>
            </a:r>
            <a:endParaRPr b="0" lang="en-US" sz="2750" spc="-1" strike="noStrike">
              <a:solidFill>
                <a:srgbClr val="000000"/>
              </a:solidFill>
              <a:latin typeface="Arial"/>
            </a:endParaRPr>
          </a:p>
        </p:txBody>
      </p:sp>
      <p:sp>
        <p:nvSpPr>
          <p:cNvPr id="87" name="TextBox 18"/>
          <p:cNvSpPr/>
          <p:nvPr/>
        </p:nvSpPr>
        <p:spPr>
          <a:xfrm>
            <a:off x="6317280" y="4528080"/>
            <a:ext cx="411948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A snapshot of the basic commands used </a:t>
            </a:r>
            <a:endParaRPr b="0" lang="en-US" sz="2190" spc="-1" strike="noStrike">
              <a:solidFill>
                <a:srgbClr val="000000"/>
              </a:solidFill>
              <a:latin typeface="Arial"/>
            </a:endParaRPr>
          </a:p>
        </p:txBody>
      </p:sp>
      <p:grpSp>
        <p:nvGrpSpPr>
          <p:cNvPr id="88" name="Group 19"/>
          <p:cNvGrpSpPr/>
          <p:nvPr/>
        </p:nvGrpSpPr>
        <p:grpSpPr>
          <a:xfrm>
            <a:off x="992160" y="6681600"/>
            <a:ext cx="140760" cy="140760"/>
            <a:chOff x="992160" y="6681600"/>
            <a:chExt cx="140760" cy="140760"/>
          </a:xfrm>
        </p:grpSpPr>
        <p:sp>
          <p:nvSpPr>
            <p:cNvPr id="89" name="Freeform 20"/>
            <p:cNvSpPr/>
            <p:nvPr/>
          </p:nvSpPr>
          <p:spPr>
            <a:xfrm>
              <a:off x="992160" y="6681600"/>
              <a:ext cx="140760" cy="140760"/>
            </a:xfrm>
            <a:custGeom>
              <a:avLst/>
              <a:gdLst>
                <a:gd name="textAreaLeft" fmla="*/ 0 w 140760"/>
                <a:gd name="textAreaRight" fmla="*/ 141840 w 140760"/>
                <a:gd name="textAreaTop" fmla="*/ 0 h 140760"/>
                <a:gd name="textAreaBottom" fmla="*/ 141840 h 140760"/>
              </a:gdLst>
              <a:ahLst/>
              <a:rect l="textAreaLeft" t="textAreaTop" r="textAreaRight" b="textAreaBottom"/>
              <a:pathLst>
                <a:path w="188976" h="188976">
                  <a:moveTo>
                    <a:pt x="0" y="94488"/>
                  </a:moveTo>
                  <a:cubicBezTo>
                    <a:pt x="0" y="42291"/>
                    <a:pt x="42291" y="0"/>
                    <a:pt x="94488" y="0"/>
                  </a:cubicBezTo>
                  <a:cubicBezTo>
                    <a:pt x="146685" y="0"/>
                    <a:pt x="188976" y="42291"/>
                    <a:pt x="188976" y="94488"/>
                  </a:cubicBezTo>
                  <a:cubicBezTo>
                    <a:pt x="188976" y="146685"/>
                    <a:pt x="146685" y="188976"/>
                    <a:pt x="94488" y="188976"/>
                  </a:cubicBezTo>
                  <a:cubicBezTo>
                    <a:pt x="42291" y="188976"/>
                    <a:pt x="0" y="146685"/>
                    <a:pt x="0" y="94488"/>
                  </a:cubicBez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90" name="TextBox 21"/>
          <p:cNvSpPr/>
          <p:nvPr/>
        </p:nvSpPr>
        <p:spPr>
          <a:xfrm>
            <a:off x="1417320" y="6511680"/>
            <a:ext cx="5750280" cy="87228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Collaboration with Git and GitHub</a:t>
            </a:r>
            <a:endParaRPr b="0" lang="en-US" sz="2750" spc="-1" strike="noStrike">
              <a:solidFill>
                <a:srgbClr val="000000"/>
              </a:solidFill>
              <a:latin typeface="Arial"/>
            </a:endParaRPr>
          </a:p>
        </p:txBody>
      </p:sp>
      <p:sp>
        <p:nvSpPr>
          <p:cNvPr id="91" name="TextBox 22"/>
          <p:cNvSpPr/>
          <p:nvPr/>
        </p:nvSpPr>
        <p:spPr>
          <a:xfrm>
            <a:off x="1382040" y="7316640"/>
            <a:ext cx="9019080" cy="45216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Project collaboration using Git and GitHub</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2" name="Group 2"/>
          <p:cNvGrpSpPr/>
          <p:nvPr/>
        </p:nvGrpSpPr>
        <p:grpSpPr>
          <a:xfrm>
            <a:off x="0" y="0"/>
            <a:ext cx="18286920" cy="10285920"/>
            <a:chOff x="0" y="0"/>
            <a:chExt cx="18286920" cy="10285920"/>
          </a:xfrm>
        </p:grpSpPr>
        <p:sp>
          <p:nvSpPr>
            <p:cNvPr id="93"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94" name="Group 4"/>
          <p:cNvGrpSpPr/>
          <p:nvPr/>
        </p:nvGrpSpPr>
        <p:grpSpPr>
          <a:xfrm>
            <a:off x="0" y="0"/>
            <a:ext cx="18286920" cy="10285920"/>
            <a:chOff x="0" y="0"/>
            <a:chExt cx="18286920" cy="10285920"/>
          </a:xfrm>
        </p:grpSpPr>
        <p:sp>
          <p:nvSpPr>
            <p:cNvPr id="95"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96" name="TextBox 8"/>
          <p:cNvSpPr/>
          <p:nvPr/>
        </p:nvSpPr>
        <p:spPr>
          <a:xfrm>
            <a:off x="6820200" y="483120"/>
            <a:ext cx="4646520" cy="578880"/>
          </a:xfrm>
          <a:prstGeom prst="rect">
            <a:avLst/>
          </a:prstGeom>
          <a:noFill/>
          <a:ln w="0">
            <a:noFill/>
          </a:ln>
        </p:spPr>
        <p:style>
          <a:lnRef idx="0"/>
          <a:fillRef idx="0"/>
          <a:effectRef idx="0"/>
          <a:fontRef idx="minor"/>
        </p:style>
        <p:txBody>
          <a:bodyPr lIns="0" rIns="0" tIns="0" bIns="0" anchor="t">
            <a:spAutoFit/>
          </a:bodyPr>
          <a:p>
            <a:pPr algn="ctr" defTabSz="914400">
              <a:lnSpc>
                <a:spcPts val="4561"/>
              </a:lnSpc>
            </a:pPr>
            <a:r>
              <a:rPr b="1" lang="en-US" sz="3630" spc="-1" strike="noStrike">
                <a:solidFill>
                  <a:srgbClr val="000000"/>
                </a:solidFill>
                <a:latin typeface="Inter Bold"/>
                <a:ea typeface="Inter Bold"/>
              </a:rPr>
              <a:t>What is Git?</a:t>
            </a:r>
            <a:endParaRPr b="0" lang="en-US" sz="3630" spc="-1" strike="noStrike">
              <a:solidFill>
                <a:srgbClr val="000000"/>
              </a:solidFill>
              <a:latin typeface="Arial"/>
            </a:endParaRPr>
          </a:p>
        </p:txBody>
      </p:sp>
      <p:grpSp>
        <p:nvGrpSpPr>
          <p:cNvPr id="97" name="Group 9"/>
          <p:cNvGrpSpPr/>
          <p:nvPr/>
        </p:nvGrpSpPr>
        <p:grpSpPr>
          <a:xfrm>
            <a:off x="645840" y="1459440"/>
            <a:ext cx="16995600" cy="8319240"/>
            <a:chOff x="645840" y="1459440"/>
            <a:chExt cx="16995600" cy="8319240"/>
          </a:xfrm>
        </p:grpSpPr>
        <p:sp>
          <p:nvSpPr>
            <p:cNvPr id="98" name="Freeform 10"/>
            <p:cNvSpPr/>
            <p:nvPr/>
          </p:nvSpPr>
          <p:spPr>
            <a:xfrm>
              <a:off x="650520" y="1464480"/>
              <a:ext cx="16985880" cy="8309880"/>
            </a:xfrm>
            <a:custGeom>
              <a:avLst/>
              <a:gdLst>
                <a:gd name="textAreaLeft" fmla="*/ 0 w 16985880"/>
                <a:gd name="textAreaRight" fmla="*/ 16986960 w 16985880"/>
                <a:gd name="textAreaTop" fmla="*/ 0 h 8309880"/>
                <a:gd name="textAreaBottom" fmla="*/ 8310960 h 8309880"/>
              </a:gdLst>
              <a:ahLst/>
              <a:rect l="textAreaLeft" t="textAreaTop" r="textAreaRight" b="textAreaBottom"/>
              <a:pathLst>
                <a:path w="22649306" h="11081258">
                  <a:moveTo>
                    <a:pt x="0" y="104013"/>
                  </a:moveTo>
                  <a:cubicBezTo>
                    <a:pt x="0" y="46609"/>
                    <a:pt x="46609" y="0"/>
                    <a:pt x="104140" y="0"/>
                  </a:cubicBezTo>
                  <a:lnTo>
                    <a:pt x="22545167" y="0"/>
                  </a:lnTo>
                  <a:cubicBezTo>
                    <a:pt x="22602698" y="0"/>
                    <a:pt x="22649306" y="46609"/>
                    <a:pt x="22649306" y="104013"/>
                  </a:cubicBezTo>
                  <a:lnTo>
                    <a:pt x="22649306" y="10977245"/>
                  </a:lnTo>
                  <a:cubicBezTo>
                    <a:pt x="22649306" y="11034649"/>
                    <a:pt x="22602698" y="11081258"/>
                    <a:pt x="22545167" y="11081258"/>
                  </a:cubicBezTo>
                  <a:lnTo>
                    <a:pt x="104140" y="11081258"/>
                  </a:lnTo>
                  <a:cubicBezTo>
                    <a:pt x="46609" y="11081258"/>
                    <a:pt x="0" y="11034649"/>
                    <a:pt x="0" y="10977245"/>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9" name="Freeform 11"/>
            <p:cNvSpPr/>
            <p:nvPr/>
          </p:nvSpPr>
          <p:spPr>
            <a:xfrm>
              <a:off x="645840" y="1459440"/>
              <a:ext cx="16995600" cy="8319240"/>
            </a:xfrm>
            <a:custGeom>
              <a:avLst/>
              <a:gdLst>
                <a:gd name="textAreaLeft" fmla="*/ 0 w 16995600"/>
                <a:gd name="textAreaRight" fmla="*/ 16996680 w 16995600"/>
                <a:gd name="textAreaTop" fmla="*/ 0 h 8319240"/>
                <a:gd name="textAreaBottom" fmla="*/ 8320320 h 8319240"/>
              </a:gdLst>
              <a:ahLst/>
              <a:rect l="textAreaLeft" t="textAreaTop" r="textAreaRight" b="textAreaBottom"/>
              <a:pathLst>
                <a:path w="22662006" h="11093958">
                  <a:moveTo>
                    <a:pt x="0" y="110363"/>
                  </a:moveTo>
                  <a:cubicBezTo>
                    <a:pt x="0" y="49403"/>
                    <a:pt x="49403" y="0"/>
                    <a:pt x="110490" y="0"/>
                  </a:cubicBezTo>
                  <a:lnTo>
                    <a:pt x="22551517" y="0"/>
                  </a:lnTo>
                  <a:lnTo>
                    <a:pt x="22551517" y="6350"/>
                  </a:lnTo>
                  <a:lnTo>
                    <a:pt x="22551517" y="0"/>
                  </a:lnTo>
                  <a:cubicBezTo>
                    <a:pt x="22612477" y="0"/>
                    <a:pt x="22662006" y="49403"/>
                    <a:pt x="22662006" y="110363"/>
                  </a:cubicBezTo>
                  <a:lnTo>
                    <a:pt x="22655656" y="110363"/>
                  </a:lnTo>
                  <a:lnTo>
                    <a:pt x="22662006" y="110363"/>
                  </a:lnTo>
                  <a:lnTo>
                    <a:pt x="22662006" y="10983595"/>
                  </a:lnTo>
                  <a:lnTo>
                    <a:pt x="22655656" y="10983595"/>
                  </a:lnTo>
                  <a:lnTo>
                    <a:pt x="22662006" y="10983595"/>
                  </a:lnTo>
                  <a:cubicBezTo>
                    <a:pt x="22662006" y="11044555"/>
                    <a:pt x="22612604" y="11093958"/>
                    <a:pt x="22551517" y="11093958"/>
                  </a:cubicBezTo>
                  <a:lnTo>
                    <a:pt x="22551517" y="11087608"/>
                  </a:lnTo>
                  <a:lnTo>
                    <a:pt x="22551517" y="11093958"/>
                  </a:lnTo>
                  <a:lnTo>
                    <a:pt x="110490" y="11093958"/>
                  </a:lnTo>
                  <a:lnTo>
                    <a:pt x="110490" y="11087608"/>
                  </a:lnTo>
                  <a:lnTo>
                    <a:pt x="110490" y="11093958"/>
                  </a:lnTo>
                  <a:cubicBezTo>
                    <a:pt x="49530" y="11093958"/>
                    <a:pt x="0" y="11044555"/>
                    <a:pt x="0" y="10983595"/>
                  </a:cubicBezTo>
                  <a:lnTo>
                    <a:pt x="0" y="110363"/>
                  </a:lnTo>
                  <a:lnTo>
                    <a:pt x="6350" y="110363"/>
                  </a:lnTo>
                  <a:lnTo>
                    <a:pt x="0" y="110363"/>
                  </a:lnTo>
                  <a:moveTo>
                    <a:pt x="12700" y="110363"/>
                  </a:moveTo>
                  <a:lnTo>
                    <a:pt x="12700" y="10983595"/>
                  </a:lnTo>
                  <a:lnTo>
                    <a:pt x="6350" y="10983595"/>
                  </a:lnTo>
                  <a:lnTo>
                    <a:pt x="12700" y="10983595"/>
                  </a:lnTo>
                  <a:cubicBezTo>
                    <a:pt x="12700" y="11037570"/>
                    <a:pt x="56515" y="11081258"/>
                    <a:pt x="110490" y="11081258"/>
                  </a:cubicBezTo>
                  <a:lnTo>
                    <a:pt x="22551517" y="11081258"/>
                  </a:lnTo>
                  <a:cubicBezTo>
                    <a:pt x="22605492" y="11081258"/>
                    <a:pt x="22649306" y="11037570"/>
                    <a:pt x="22649306" y="10983595"/>
                  </a:cubicBezTo>
                  <a:lnTo>
                    <a:pt x="22649306" y="110363"/>
                  </a:lnTo>
                  <a:cubicBezTo>
                    <a:pt x="22649306" y="56388"/>
                    <a:pt x="22605492" y="12700"/>
                    <a:pt x="22551517" y="12700"/>
                  </a:cubicBezTo>
                  <a:lnTo>
                    <a:pt x="110490" y="12700"/>
                  </a:lnTo>
                  <a:lnTo>
                    <a:pt x="110490" y="6350"/>
                  </a:lnTo>
                  <a:lnTo>
                    <a:pt x="110490" y="12700"/>
                  </a:lnTo>
                  <a:cubicBezTo>
                    <a:pt x="56515" y="12700"/>
                    <a:pt x="12700" y="56388"/>
                    <a:pt x="12700" y="110363"/>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00" name="Group 12"/>
          <p:cNvGrpSpPr/>
          <p:nvPr/>
        </p:nvGrpSpPr>
        <p:grpSpPr>
          <a:xfrm>
            <a:off x="659880" y="1473840"/>
            <a:ext cx="5654880" cy="2566080"/>
            <a:chOff x="659880" y="1473840"/>
            <a:chExt cx="5654880" cy="2566080"/>
          </a:xfrm>
        </p:grpSpPr>
        <p:sp>
          <p:nvSpPr>
            <p:cNvPr id="101" name="Freeform 13"/>
            <p:cNvSpPr/>
            <p:nvPr/>
          </p:nvSpPr>
          <p:spPr>
            <a:xfrm>
              <a:off x="659880" y="1473840"/>
              <a:ext cx="5654880" cy="2566080"/>
            </a:xfrm>
            <a:custGeom>
              <a:avLst/>
              <a:gdLst>
                <a:gd name="textAreaLeft" fmla="*/ 0 w 5654880"/>
                <a:gd name="textAreaRight" fmla="*/ 5655960 w 5654880"/>
                <a:gd name="textAreaTop" fmla="*/ 0 h 2566080"/>
                <a:gd name="textAreaBottom" fmla="*/ 2567160 h 2566080"/>
              </a:gdLst>
              <a:ahLst/>
              <a:rect l="textAreaLeft" t="textAreaTop" r="textAreaRight" b="textAreaBottom"/>
              <a:pathLst>
                <a:path w="7541260" h="3422650">
                  <a:moveTo>
                    <a:pt x="0" y="104140"/>
                  </a:moveTo>
                  <a:cubicBezTo>
                    <a:pt x="0" y="46609"/>
                    <a:pt x="46609" y="0"/>
                    <a:pt x="104140" y="0"/>
                  </a:cubicBezTo>
                  <a:lnTo>
                    <a:pt x="7437120" y="0"/>
                  </a:lnTo>
                  <a:cubicBezTo>
                    <a:pt x="7494651" y="0"/>
                    <a:pt x="7541260" y="46609"/>
                    <a:pt x="7541260" y="104140"/>
                  </a:cubicBezTo>
                  <a:lnTo>
                    <a:pt x="7541260" y="3318510"/>
                  </a:lnTo>
                  <a:cubicBezTo>
                    <a:pt x="7541260" y="3376041"/>
                    <a:pt x="7494651" y="3422650"/>
                    <a:pt x="7437120" y="3422650"/>
                  </a:cubicBezTo>
                  <a:lnTo>
                    <a:pt x="104140" y="3422650"/>
                  </a:lnTo>
                  <a:cubicBezTo>
                    <a:pt x="46609" y="3422650"/>
                    <a:pt x="0" y="3376041"/>
                    <a:pt x="0" y="3318510"/>
                  </a:cubicBez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sp>
        <p:nvSpPr>
          <p:cNvPr id="102" name="TextBox 14"/>
          <p:cNvSpPr/>
          <p:nvPr/>
        </p:nvSpPr>
        <p:spPr>
          <a:xfrm>
            <a:off x="2326320" y="1650240"/>
            <a:ext cx="2322720" cy="285120"/>
          </a:xfrm>
          <a:prstGeom prst="rect">
            <a:avLst/>
          </a:prstGeom>
          <a:noFill/>
          <a:ln w="0">
            <a:noFill/>
          </a:ln>
        </p:spPr>
        <p:style>
          <a:lnRef idx="0"/>
          <a:fillRef idx="0"/>
          <a:effectRef idx="0"/>
          <a:fontRef idx="minor"/>
        </p:style>
        <p:txBody>
          <a:bodyPr lIns="0" rIns="0" tIns="0" bIns="0" anchor="t">
            <a:spAutoFit/>
          </a:bodyPr>
          <a:p>
            <a:pPr algn="ctr" defTabSz="914400">
              <a:lnSpc>
                <a:spcPts val="2248"/>
              </a:lnSpc>
            </a:pPr>
            <a:r>
              <a:rPr b="1" lang="en-US" sz="1810" spc="-1" strike="noStrike">
                <a:solidFill>
                  <a:srgbClr val="ffffff"/>
                </a:solidFill>
                <a:latin typeface="Inter Bold"/>
                <a:ea typeface="Inter Bold"/>
              </a:rPr>
              <a:t>Defining Git</a:t>
            </a:r>
            <a:endParaRPr b="0" lang="en-US" sz="1810" spc="-1" strike="noStrike">
              <a:solidFill>
                <a:srgbClr val="000000"/>
              </a:solidFill>
              <a:latin typeface="Arial"/>
            </a:endParaRPr>
          </a:p>
        </p:txBody>
      </p:sp>
      <p:sp>
        <p:nvSpPr>
          <p:cNvPr id="103" name="TextBox 15"/>
          <p:cNvSpPr/>
          <p:nvPr/>
        </p:nvSpPr>
        <p:spPr>
          <a:xfrm>
            <a:off x="846000" y="1994760"/>
            <a:ext cx="5283000" cy="587160"/>
          </a:xfrm>
          <a:prstGeom prst="rect">
            <a:avLst/>
          </a:prstGeom>
          <a:noFill/>
          <a:ln w="0">
            <a:noFill/>
          </a:ln>
        </p:spPr>
        <p:style>
          <a:lnRef idx="0"/>
          <a:fillRef idx="0"/>
          <a:effectRef idx="0"/>
          <a:fontRef idx="minor"/>
        </p:style>
        <p:txBody>
          <a:bodyPr lIns="0" rIns="0" tIns="0" bIns="0" anchor="t">
            <a:spAutoFit/>
          </a:bodyPr>
          <a:p>
            <a:pPr algn="ctr" defTabSz="914400">
              <a:lnSpc>
                <a:spcPts val="2313"/>
              </a:lnSpc>
            </a:pPr>
            <a:r>
              <a:rPr b="0" lang="en-US" sz="1430" spc="-1" strike="noStrike">
                <a:solidFill>
                  <a:srgbClr val="ffffff"/>
                </a:solidFill>
                <a:latin typeface="Inter"/>
                <a:ea typeface="Inter"/>
              </a:rPr>
              <a:t>Git is a version control tool that tracks changes made in a file like history</a:t>
            </a:r>
            <a:endParaRPr b="0" lang="en-US" sz="1430" spc="-1" strike="noStrike">
              <a:solidFill>
                <a:srgbClr val="000000"/>
              </a:solidFill>
              <a:latin typeface="Arial"/>
            </a:endParaRPr>
          </a:p>
        </p:txBody>
      </p:sp>
      <p:grpSp>
        <p:nvGrpSpPr>
          <p:cNvPr id="104" name="Group 16"/>
          <p:cNvGrpSpPr/>
          <p:nvPr/>
        </p:nvGrpSpPr>
        <p:grpSpPr>
          <a:xfrm>
            <a:off x="6315840" y="1473840"/>
            <a:ext cx="5654880" cy="2566080"/>
            <a:chOff x="6315840" y="1473840"/>
            <a:chExt cx="5654880" cy="2566080"/>
          </a:xfrm>
        </p:grpSpPr>
        <p:sp>
          <p:nvSpPr>
            <p:cNvPr id="105" name="Freeform 17"/>
            <p:cNvSpPr/>
            <p:nvPr/>
          </p:nvSpPr>
          <p:spPr>
            <a:xfrm>
              <a:off x="6315840" y="1473840"/>
              <a:ext cx="5654880" cy="2566080"/>
            </a:xfrm>
            <a:custGeom>
              <a:avLst/>
              <a:gdLst>
                <a:gd name="textAreaLeft" fmla="*/ 0 w 5654880"/>
                <a:gd name="textAreaRight" fmla="*/ 5655960 w 5654880"/>
                <a:gd name="textAreaTop" fmla="*/ 0 h 2566080"/>
                <a:gd name="textAreaBottom" fmla="*/ 2567160 h 2566080"/>
              </a:gdLst>
              <a:ahLst/>
              <a:rect l="textAreaLeft" t="textAreaTop" r="textAreaRight" b="textAreaBottom"/>
              <a:pathLst>
                <a:path w="7541260" h="3422650">
                  <a:moveTo>
                    <a:pt x="0" y="0"/>
                  </a:moveTo>
                  <a:lnTo>
                    <a:pt x="7541260" y="0"/>
                  </a:lnTo>
                  <a:lnTo>
                    <a:pt x="7541260" y="3422650"/>
                  </a:lnTo>
                  <a:lnTo>
                    <a:pt x="0" y="3422650"/>
                  </a:lnTo>
                  <a:close/>
                </a:path>
              </a:pathLst>
            </a:custGeom>
            <a:solidFill>
              <a:srgbClr val="f9d93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06" name="Group 18"/>
          <p:cNvGrpSpPr/>
          <p:nvPr/>
        </p:nvGrpSpPr>
        <p:grpSpPr>
          <a:xfrm>
            <a:off x="6315840" y="1473840"/>
            <a:ext cx="18000" cy="2566080"/>
            <a:chOff x="6315840" y="1473840"/>
            <a:chExt cx="18000" cy="2566080"/>
          </a:xfrm>
        </p:grpSpPr>
        <p:sp>
          <p:nvSpPr>
            <p:cNvPr id="107" name="Freeform 19"/>
            <p:cNvSpPr/>
            <p:nvPr/>
          </p:nvSpPr>
          <p:spPr>
            <a:xfrm>
              <a:off x="6315840" y="1473840"/>
              <a:ext cx="18000" cy="2566080"/>
            </a:xfrm>
            <a:custGeom>
              <a:avLst/>
              <a:gdLst>
                <a:gd name="textAreaLeft" fmla="*/ 0 w 18000"/>
                <a:gd name="textAreaRight" fmla="*/ 19080 w 18000"/>
                <a:gd name="textAreaTop" fmla="*/ 0 h 2566080"/>
                <a:gd name="textAreaBottom" fmla="*/ 2567160 h 2566080"/>
              </a:gdLst>
              <a:ahLst/>
              <a:rect l="textAreaLeft" t="textAreaTop" r="textAreaRight" b="textAreaBottom"/>
              <a:pathLst>
                <a:path w="25400" h="3422650">
                  <a:moveTo>
                    <a:pt x="0" y="12700"/>
                  </a:moveTo>
                  <a:cubicBezTo>
                    <a:pt x="0" y="5715"/>
                    <a:pt x="5715" y="0"/>
                    <a:pt x="12700" y="0"/>
                  </a:cubicBezTo>
                  <a:cubicBezTo>
                    <a:pt x="19685" y="0"/>
                    <a:pt x="25400" y="5715"/>
                    <a:pt x="25400" y="12700"/>
                  </a:cubicBezTo>
                  <a:lnTo>
                    <a:pt x="25400" y="3409950"/>
                  </a:lnTo>
                  <a:cubicBezTo>
                    <a:pt x="25400" y="3416935"/>
                    <a:pt x="19685" y="3422650"/>
                    <a:pt x="12700" y="3422650"/>
                  </a:cubicBezTo>
                  <a:cubicBezTo>
                    <a:pt x="5715" y="3422650"/>
                    <a:pt x="0" y="3416935"/>
                    <a:pt x="0" y="3409950"/>
                  </a:cubicBezTo>
                  <a:close/>
                </a:path>
              </a:pathLst>
            </a:custGeom>
            <a:solidFill>
              <a:srgbClr val="dfbf1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08" name="TextBox 20"/>
          <p:cNvSpPr/>
          <p:nvPr/>
        </p:nvSpPr>
        <p:spPr>
          <a:xfrm>
            <a:off x="7981920" y="1650240"/>
            <a:ext cx="2322720" cy="285120"/>
          </a:xfrm>
          <a:prstGeom prst="rect">
            <a:avLst/>
          </a:prstGeom>
          <a:noFill/>
          <a:ln w="0">
            <a:noFill/>
          </a:ln>
        </p:spPr>
        <p:style>
          <a:lnRef idx="0"/>
          <a:fillRef idx="0"/>
          <a:effectRef idx="0"/>
          <a:fontRef idx="minor"/>
        </p:style>
        <p:txBody>
          <a:bodyPr lIns="0" rIns="0" tIns="0" bIns="0" anchor="t">
            <a:spAutoFit/>
          </a:bodyPr>
          <a:p>
            <a:pPr algn="ctr" defTabSz="914400">
              <a:lnSpc>
                <a:spcPts val="2248"/>
              </a:lnSpc>
            </a:pPr>
            <a:r>
              <a:rPr b="1" lang="en-US" sz="1810" spc="-1" strike="noStrike">
                <a:solidFill>
                  <a:srgbClr val="000000"/>
                </a:solidFill>
                <a:latin typeface="Inter Bold"/>
                <a:ea typeface="Inter Bold"/>
              </a:rPr>
              <a:t>Why Git is Useful?</a:t>
            </a:r>
            <a:endParaRPr b="0" lang="en-US" sz="1810" spc="-1" strike="noStrike">
              <a:solidFill>
                <a:srgbClr val="000000"/>
              </a:solidFill>
              <a:latin typeface="Arial"/>
            </a:endParaRPr>
          </a:p>
        </p:txBody>
      </p:sp>
      <p:sp>
        <p:nvSpPr>
          <p:cNvPr id="109" name="TextBox 21"/>
          <p:cNvSpPr/>
          <p:nvPr/>
        </p:nvSpPr>
        <p:spPr>
          <a:xfrm>
            <a:off x="6501960" y="1994760"/>
            <a:ext cx="52830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Keep track of file changes</a:t>
            </a:r>
            <a:endParaRPr b="0" lang="en-US" sz="1430" spc="-1" strike="noStrike">
              <a:solidFill>
                <a:srgbClr val="000000"/>
              </a:solidFill>
              <a:latin typeface="Arial"/>
            </a:endParaRPr>
          </a:p>
        </p:txBody>
      </p:sp>
      <p:sp>
        <p:nvSpPr>
          <p:cNvPr id="110" name="TextBox 22"/>
          <p:cNvSpPr/>
          <p:nvPr/>
        </p:nvSpPr>
        <p:spPr>
          <a:xfrm>
            <a:off x="6501960" y="2357280"/>
            <a:ext cx="52830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Review and revert back to older versions</a:t>
            </a:r>
            <a:endParaRPr b="0" lang="en-US" sz="1430" spc="-1" strike="noStrike">
              <a:solidFill>
                <a:srgbClr val="000000"/>
              </a:solidFill>
              <a:latin typeface="Arial"/>
            </a:endParaRPr>
          </a:p>
        </p:txBody>
      </p:sp>
      <p:sp>
        <p:nvSpPr>
          <p:cNvPr id="111" name="TextBox 23"/>
          <p:cNvSpPr/>
          <p:nvPr/>
        </p:nvSpPr>
        <p:spPr>
          <a:xfrm>
            <a:off x="6501960" y="2719800"/>
            <a:ext cx="52830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Synchronize files between different locations</a:t>
            </a:r>
            <a:endParaRPr b="0" lang="en-US" sz="1430" spc="-1" strike="noStrike">
              <a:solidFill>
                <a:srgbClr val="000000"/>
              </a:solidFill>
              <a:latin typeface="Arial"/>
            </a:endParaRPr>
          </a:p>
        </p:txBody>
      </p:sp>
      <p:sp>
        <p:nvSpPr>
          <p:cNvPr id="112" name="TextBox 24"/>
          <p:cNvSpPr/>
          <p:nvPr/>
        </p:nvSpPr>
        <p:spPr>
          <a:xfrm>
            <a:off x="6501960" y="3081960"/>
            <a:ext cx="52830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Test changes without loosing the original copy</a:t>
            </a:r>
            <a:endParaRPr b="0" lang="en-US" sz="1430" spc="-1" strike="noStrike">
              <a:solidFill>
                <a:srgbClr val="000000"/>
              </a:solidFill>
              <a:latin typeface="Arial"/>
            </a:endParaRPr>
          </a:p>
        </p:txBody>
      </p:sp>
      <p:grpSp>
        <p:nvGrpSpPr>
          <p:cNvPr id="113" name="Group 25"/>
          <p:cNvGrpSpPr/>
          <p:nvPr/>
        </p:nvGrpSpPr>
        <p:grpSpPr>
          <a:xfrm>
            <a:off x="11971800" y="1473840"/>
            <a:ext cx="5654880" cy="2566080"/>
            <a:chOff x="11971800" y="1473840"/>
            <a:chExt cx="5654880" cy="2566080"/>
          </a:xfrm>
        </p:grpSpPr>
        <p:sp>
          <p:nvSpPr>
            <p:cNvPr id="114" name="Freeform 26"/>
            <p:cNvSpPr/>
            <p:nvPr/>
          </p:nvSpPr>
          <p:spPr>
            <a:xfrm>
              <a:off x="11971800" y="1473840"/>
              <a:ext cx="5654880" cy="2566080"/>
            </a:xfrm>
            <a:custGeom>
              <a:avLst/>
              <a:gdLst>
                <a:gd name="textAreaLeft" fmla="*/ 0 w 5654880"/>
                <a:gd name="textAreaRight" fmla="*/ 5655960 w 5654880"/>
                <a:gd name="textAreaTop" fmla="*/ 0 h 2566080"/>
                <a:gd name="textAreaBottom" fmla="*/ 2567160 h 2566080"/>
              </a:gdLst>
              <a:ahLst/>
              <a:rect l="textAreaLeft" t="textAreaTop" r="textAreaRight" b="textAreaBottom"/>
              <a:pathLst>
                <a:path w="7541260" h="3422650">
                  <a:moveTo>
                    <a:pt x="0" y="0"/>
                  </a:moveTo>
                  <a:lnTo>
                    <a:pt x="7541260" y="0"/>
                  </a:lnTo>
                  <a:lnTo>
                    <a:pt x="7541260" y="3422650"/>
                  </a:lnTo>
                  <a:lnTo>
                    <a:pt x="0" y="3422650"/>
                  </a:lnTo>
                  <a:close/>
                </a:path>
              </a:pathLst>
            </a:custGeom>
            <a:solidFill>
              <a:srgbClr val="fce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15" name="Group 27"/>
          <p:cNvGrpSpPr/>
          <p:nvPr/>
        </p:nvGrpSpPr>
        <p:grpSpPr>
          <a:xfrm>
            <a:off x="11971800" y="1473840"/>
            <a:ext cx="18000" cy="2566080"/>
            <a:chOff x="11971800" y="1473840"/>
            <a:chExt cx="18000" cy="2566080"/>
          </a:xfrm>
        </p:grpSpPr>
        <p:sp>
          <p:nvSpPr>
            <p:cNvPr id="116" name="Freeform 28"/>
            <p:cNvSpPr/>
            <p:nvPr/>
          </p:nvSpPr>
          <p:spPr>
            <a:xfrm>
              <a:off x="11971800" y="1473840"/>
              <a:ext cx="18000" cy="2566080"/>
            </a:xfrm>
            <a:custGeom>
              <a:avLst/>
              <a:gdLst>
                <a:gd name="textAreaLeft" fmla="*/ 0 w 18000"/>
                <a:gd name="textAreaRight" fmla="*/ 19080 w 18000"/>
                <a:gd name="textAreaTop" fmla="*/ 0 h 2566080"/>
                <a:gd name="textAreaBottom" fmla="*/ 2567160 h 2566080"/>
              </a:gdLst>
              <a:ahLst/>
              <a:rect l="textAreaLeft" t="textAreaTop" r="textAreaRight" b="textAreaBottom"/>
              <a:pathLst>
                <a:path w="25400" h="3422650">
                  <a:moveTo>
                    <a:pt x="0" y="12700"/>
                  </a:moveTo>
                  <a:cubicBezTo>
                    <a:pt x="0" y="5715"/>
                    <a:pt x="5715" y="0"/>
                    <a:pt x="12700" y="0"/>
                  </a:cubicBezTo>
                  <a:cubicBezTo>
                    <a:pt x="19685" y="0"/>
                    <a:pt x="25400" y="5715"/>
                    <a:pt x="25400" y="12700"/>
                  </a:cubicBezTo>
                  <a:lnTo>
                    <a:pt x="25400" y="3409950"/>
                  </a:lnTo>
                  <a:cubicBezTo>
                    <a:pt x="25400" y="3416935"/>
                    <a:pt x="19685" y="3422650"/>
                    <a:pt x="12700" y="3422650"/>
                  </a:cubicBezTo>
                  <a:cubicBezTo>
                    <a:pt x="5715" y="3422650"/>
                    <a:pt x="0" y="3416935"/>
                    <a:pt x="0" y="3409950"/>
                  </a:cubicBezTo>
                  <a:close/>
                </a:path>
              </a:pathLst>
            </a:custGeom>
            <a:solidFill>
              <a:srgbClr val="e2d27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17" name="TextBox 29"/>
          <p:cNvSpPr/>
          <p:nvPr/>
        </p:nvSpPr>
        <p:spPr>
          <a:xfrm>
            <a:off x="13637880" y="1650240"/>
            <a:ext cx="2322720" cy="285120"/>
          </a:xfrm>
          <a:prstGeom prst="rect">
            <a:avLst/>
          </a:prstGeom>
          <a:noFill/>
          <a:ln w="0">
            <a:noFill/>
          </a:ln>
        </p:spPr>
        <p:style>
          <a:lnRef idx="0"/>
          <a:fillRef idx="0"/>
          <a:effectRef idx="0"/>
          <a:fontRef idx="minor"/>
        </p:style>
        <p:txBody>
          <a:bodyPr lIns="0" rIns="0" tIns="0" bIns="0" anchor="t">
            <a:spAutoFit/>
          </a:bodyPr>
          <a:p>
            <a:pPr algn="ctr" defTabSz="914400">
              <a:lnSpc>
                <a:spcPts val="2248"/>
              </a:lnSpc>
            </a:pPr>
            <a:r>
              <a:rPr b="1" lang="en-US" sz="1810" spc="-1" strike="noStrike">
                <a:solidFill>
                  <a:srgbClr val="000000"/>
                </a:solidFill>
                <a:latin typeface="Inter Bold"/>
                <a:ea typeface="Inter Bold"/>
              </a:rPr>
              <a:t>Why Git ?</a:t>
            </a:r>
            <a:endParaRPr b="0" lang="en-US" sz="1810" spc="-1" strike="noStrike">
              <a:solidFill>
                <a:srgbClr val="000000"/>
              </a:solidFill>
              <a:latin typeface="Arial"/>
            </a:endParaRPr>
          </a:p>
        </p:txBody>
      </p:sp>
      <p:sp>
        <p:nvSpPr>
          <p:cNvPr id="118" name="TextBox 30"/>
          <p:cNvSpPr/>
          <p:nvPr/>
        </p:nvSpPr>
        <p:spPr>
          <a:xfrm>
            <a:off x="12157920" y="1994760"/>
            <a:ext cx="52830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Performance</a:t>
            </a:r>
            <a:endParaRPr b="0" lang="en-US" sz="1430" spc="-1" strike="noStrike">
              <a:solidFill>
                <a:srgbClr val="000000"/>
              </a:solidFill>
              <a:latin typeface="Arial"/>
            </a:endParaRPr>
          </a:p>
        </p:txBody>
      </p:sp>
      <p:sp>
        <p:nvSpPr>
          <p:cNvPr id="119" name="TextBox 31"/>
          <p:cNvSpPr/>
          <p:nvPr/>
        </p:nvSpPr>
        <p:spPr>
          <a:xfrm>
            <a:off x="12157920" y="2357280"/>
            <a:ext cx="52830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Flexibility</a:t>
            </a:r>
            <a:endParaRPr b="0" lang="en-US" sz="1430" spc="-1" strike="noStrike">
              <a:solidFill>
                <a:srgbClr val="000000"/>
              </a:solidFill>
              <a:latin typeface="Arial"/>
            </a:endParaRPr>
          </a:p>
        </p:txBody>
      </p:sp>
      <p:sp>
        <p:nvSpPr>
          <p:cNvPr id="120" name="TextBox 32"/>
          <p:cNvSpPr/>
          <p:nvPr/>
        </p:nvSpPr>
        <p:spPr>
          <a:xfrm>
            <a:off x="12157920" y="2719800"/>
            <a:ext cx="52830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Popularity</a:t>
            </a:r>
            <a:endParaRPr b="0" lang="en-US" sz="1430" spc="-1" strike="noStrike">
              <a:solidFill>
                <a:srgbClr val="000000"/>
              </a:solidFill>
              <a:latin typeface="Arial"/>
            </a:endParaRPr>
          </a:p>
        </p:txBody>
      </p:sp>
      <p:grpSp>
        <p:nvGrpSpPr>
          <p:cNvPr id="121" name="Group 33"/>
          <p:cNvGrpSpPr/>
          <p:nvPr/>
        </p:nvGrpSpPr>
        <p:grpSpPr>
          <a:xfrm>
            <a:off x="659880" y="4041000"/>
            <a:ext cx="8482680" cy="5724000"/>
            <a:chOff x="659880" y="4041000"/>
            <a:chExt cx="8482680" cy="5724000"/>
          </a:xfrm>
        </p:grpSpPr>
        <p:sp>
          <p:nvSpPr>
            <p:cNvPr id="122" name="Freeform 34"/>
            <p:cNvSpPr/>
            <p:nvPr/>
          </p:nvSpPr>
          <p:spPr>
            <a:xfrm>
              <a:off x="659880" y="4041000"/>
              <a:ext cx="8482680" cy="5724000"/>
            </a:xfrm>
            <a:custGeom>
              <a:avLst/>
              <a:gdLst>
                <a:gd name="textAreaLeft" fmla="*/ 0 w 8482680"/>
                <a:gd name="textAreaRight" fmla="*/ 8483760 w 8482680"/>
                <a:gd name="textAreaTop" fmla="*/ 0 h 5724000"/>
                <a:gd name="textAreaBottom" fmla="*/ 5725080 h 5724000"/>
              </a:gdLst>
              <a:ahLst/>
              <a:rect l="textAreaLeft" t="textAreaTop" r="textAreaRight" b="textAreaBottom"/>
              <a:pathLst>
                <a:path w="11311763" h="7633335">
                  <a:moveTo>
                    <a:pt x="0" y="0"/>
                  </a:moveTo>
                  <a:lnTo>
                    <a:pt x="11311763" y="0"/>
                  </a:lnTo>
                  <a:lnTo>
                    <a:pt x="11311763" y="7633335"/>
                  </a:lnTo>
                  <a:lnTo>
                    <a:pt x="0" y="7633335"/>
                  </a:lnTo>
                  <a:close/>
                </a:path>
              </a:pathLst>
            </a:custGeom>
            <a:solidFill>
              <a:srgbClr val="fce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23" name="Group 35"/>
          <p:cNvGrpSpPr/>
          <p:nvPr/>
        </p:nvGrpSpPr>
        <p:grpSpPr>
          <a:xfrm>
            <a:off x="659880" y="4041000"/>
            <a:ext cx="8482680" cy="18000"/>
            <a:chOff x="659880" y="4041000"/>
            <a:chExt cx="8482680" cy="18000"/>
          </a:xfrm>
        </p:grpSpPr>
        <p:sp>
          <p:nvSpPr>
            <p:cNvPr id="124" name="Freeform 36"/>
            <p:cNvSpPr/>
            <p:nvPr/>
          </p:nvSpPr>
          <p:spPr>
            <a:xfrm>
              <a:off x="659880" y="4041000"/>
              <a:ext cx="8482680" cy="18000"/>
            </a:xfrm>
            <a:custGeom>
              <a:avLst/>
              <a:gdLst>
                <a:gd name="textAreaLeft" fmla="*/ 0 w 8482680"/>
                <a:gd name="textAreaRight" fmla="*/ 8483760 w 8482680"/>
                <a:gd name="textAreaTop" fmla="*/ 0 h 18000"/>
                <a:gd name="textAreaBottom" fmla="*/ 19080 h 18000"/>
              </a:gdLst>
              <a:ahLst/>
              <a:rect l="textAreaLeft" t="textAreaTop" r="textAreaRight" b="textAreaBottom"/>
              <a:pathLst>
                <a:path w="11311763" h="25400">
                  <a:moveTo>
                    <a:pt x="0" y="12700"/>
                  </a:moveTo>
                  <a:cubicBezTo>
                    <a:pt x="0" y="5715"/>
                    <a:pt x="5715" y="0"/>
                    <a:pt x="12700" y="0"/>
                  </a:cubicBezTo>
                  <a:lnTo>
                    <a:pt x="11299063" y="0"/>
                  </a:lnTo>
                  <a:cubicBezTo>
                    <a:pt x="11306048" y="0"/>
                    <a:pt x="11311763" y="5715"/>
                    <a:pt x="11311763" y="12700"/>
                  </a:cubicBezTo>
                  <a:cubicBezTo>
                    <a:pt x="11311763" y="19685"/>
                    <a:pt x="11306048" y="25400"/>
                    <a:pt x="11299063" y="25400"/>
                  </a:cubicBezTo>
                  <a:lnTo>
                    <a:pt x="12700" y="25400"/>
                  </a:lnTo>
                  <a:cubicBezTo>
                    <a:pt x="5715" y="25400"/>
                    <a:pt x="0" y="19685"/>
                    <a:pt x="0" y="12700"/>
                  </a:cubicBezTo>
                  <a:close/>
                </a:path>
              </a:pathLst>
            </a:custGeom>
            <a:solidFill>
              <a:srgbClr val="e2d27f"/>
            </a:solidFill>
            <a:ln w="0">
              <a:noFill/>
            </a:ln>
          </p:spPr>
          <p:style>
            <a:lnRef idx="0"/>
            <a:fillRef idx="0"/>
            <a:effectRef idx="0"/>
            <a:fontRef idx="minor"/>
          </p:style>
          <p:txBody>
            <a:bodyPr lIns="90000" rIns="90000" tIns="-25920" bIns="-25920" anchor="t">
              <a:noAutofit/>
            </a:bodyPr>
            <a:p>
              <a:pPr>
                <a:lnSpc>
                  <a:spcPct val="100000"/>
                </a:lnSpc>
              </a:pPr>
              <a:endParaRPr b="0" lang="en-US" sz="1800" spc="-1" strike="noStrike">
                <a:solidFill>
                  <a:srgbClr val="000000"/>
                </a:solidFill>
                <a:latin typeface="Arial"/>
              </a:endParaRPr>
            </a:p>
          </p:txBody>
        </p:sp>
      </p:grpSp>
      <p:sp>
        <p:nvSpPr>
          <p:cNvPr id="125" name="TextBox 37"/>
          <p:cNvSpPr/>
          <p:nvPr/>
        </p:nvSpPr>
        <p:spPr>
          <a:xfrm>
            <a:off x="3740040" y="4217040"/>
            <a:ext cx="2322720" cy="285120"/>
          </a:xfrm>
          <a:prstGeom prst="rect">
            <a:avLst/>
          </a:prstGeom>
          <a:noFill/>
          <a:ln w="0">
            <a:noFill/>
          </a:ln>
        </p:spPr>
        <p:style>
          <a:lnRef idx="0"/>
          <a:fillRef idx="0"/>
          <a:effectRef idx="0"/>
          <a:fontRef idx="minor"/>
        </p:style>
        <p:txBody>
          <a:bodyPr lIns="0" rIns="0" tIns="0" bIns="0" anchor="t">
            <a:spAutoFit/>
          </a:bodyPr>
          <a:p>
            <a:pPr algn="ctr" defTabSz="914400">
              <a:lnSpc>
                <a:spcPts val="2248"/>
              </a:lnSpc>
            </a:pPr>
            <a:r>
              <a:rPr b="1" lang="en-US" sz="1810" spc="-1" strike="noStrike">
                <a:solidFill>
                  <a:srgbClr val="000000"/>
                </a:solidFill>
                <a:latin typeface="Inter Bold"/>
                <a:ea typeface="Inter Bold"/>
              </a:rPr>
              <a:t>GitHub</a:t>
            </a:r>
            <a:endParaRPr b="0" lang="en-US" sz="1810" spc="-1" strike="noStrike">
              <a:solidFill>
                <a:srgbClr val="000000"/>
              </a:solidFill>
              <a:latin typeface="Arial"/>
            </a:endParaRPr>
          </a:p>
        </p:txBody>
      </p:sp>
      <p:sp>
        <p:nvSpPr>
          <p:cNvPr id="126" name="TextBox 38"/>
          <p:cNvSpPr/>
          <p:nvPr/>
        </p:nvSpPr>
        <p:spPr>
          <a:xfrm>
            <a:off x="846000" y="4561920"/>
            <a:ext cx="8110800" cy="293400"/>
          </a:xfrm>
          <a:prstGeom prst="rect">
            <a:avLst/>
          </a:prstGeom>
          <a:noFill/>
          <a:ln w="0">
            <a:noFill/>
          </a:ln>
        </p:spPr>
        <p:style>
          <a:lnRef idx="0"/>
          <a:fillRef idx="0"/>
          <a:effectRef idx="0"/>
          <a:fontRef idx="minor"/>
        </p:style>
        <p:txBody>
          <a:bodyPr lIns="0" rIns="0" tIns="0" bIns="0" anchor="t">
            <a:spAutoFit/>
          </a:bodyPr>
          <a:p>
            <a:pPr algn="ctr" defTabSz="914400">
              <a:lnSpc>
                <a:spcPts val="2313"/>
              </a:lnSpc>
            </a:pPr>
            <a:r>
              <a:rPr b="0" lang="en-US" sz="1430" spc="-1" strike="noStrike">
                <a:solidFill>
                  <a:srgbClr val="000000"/>
                </a:solidFill>
                <a:latin typeface="Inter"/>
                <a:ea typeface="Inter"/>
              </a:rPr>
              <a:t>GitHub is a hosting site for Git repositories</a:t>
            </a:r>
            <a:endParaRPr b="0" lang="en-US" sz="1430" spc="-1" strike="noStrike">
              <a:solidFill>
                <a:srgbClr val="000000"/>
              </a:solidFill>
              <a:latin typeface="Arial"/>
            </a:endParaRPr>
          </a:p>
        </p:txBody>
      </p:sp>
      <p:sp>
        <p:nvSpPr>
          <p:cNvPr id="127" name="TextBox 39"/>
          <p:cNvSpPr/>
          <p:nvPr/>
        </p:nvSpPr>
        <p:spPr>
          <a:xfrm>
            <a:off x="846000" y="4970880"/>
            <a:ext cx="8110800" cy="293400"/>
          </a:xfrm>
          <a:prstGeom prst="rect">
            <a:avLst/>
          </a:prstGeom>
          <a:noFill/>
          <a:ln w="0">
            <a:noFill/>
          </a:ln>
        </p:spPr>
        <p:style>
          <a:lnRef idx="0"/>
          <a:fillRef idx="0"/>
          <a:effectRef idx="0"/>
          <a:fontRef idx="minor"/>
        </p:style>
        <p:txBody>
          <a:bodyPr lIns="0" rIns="0" tIns="0" bIns="0" anchor="t">
            <a:spAutoFit/>
          </a:bodyPr>
          <a:p>
            <a:pPr algn="ctr" defTabSz="914400">
              <a:lnSpc>
                <a:spcPts val="2313"/>
              </a:lnSpc>
            </a:pPr>
            <a:r>
              <a:rPr b="0" lang="en-US" sz="1430" spc="-1" strike="noStrike">
                <a:solidFill>
                  <a:srgbClr val="000000"/>
                </a:solidFill>
                <a:latin typeface="Inter"/>
                <a:ea typeface="Inter"/>
              </a:rPr>
              <a:t>Why is GitHub Useful?</a:t>
            </a:r>
            <a:endParaRPr b="0" lang="en-US" sz="1430" spc="-1" strike="noStrike">
              <a:solidFill>
                <a:srgbClr val="000000"/>
              </a:solidFill>
              <a:latin typeface="Arial"/>
            </a:endParaRPr>
          </a:p>
        </p:txBody>
      </p:sp>
      <p:sp>
        <p:nvSpPr>
          <p:cNvPr id="128" name="TextBox 40"/>
          <p:cNvSpPr/>
          <p:nvPr/>
        </p:nvSpPr>
        <p:spPr>
          <a:xfrm>
            <a:off x="846000" y="5379480"/>
            <a:ext cx="81108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Free hosting for open source projects</a:t>
            </a:r>
            <a:endParaRPr b="0" lang="en-US" sz="1430" spc="-1" strike="noStrike">
              <a:solidFill>
                <a:srgbClr val="000000"/>
              </a:solidFill>
              <a:latin typeface="Arial"/>
            </a:endParaRPr>
          </a:p>
        </p:txBody>
      </p:sp>
      <p:sp>
        <p:nvSpPr>
          <p:cNvPr id="129" name="TextBox 41"/>
          <p:cNvSpPr/>
          <p:nvPr/>
        </p:nvSpPr>
        <p:spPr>
          <a:xfrm>
            <a:off x="846000" y="5742000"/>
            <a:ext cx="81108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Interface for browsing and editing code</a:t>
            </a:r>
            <a:endParaRPr b="0" lang="en-US" sz="1430" spc="-1" strike="noStrike">
              <a:solidFill>
                <a:srgbClr val="000000"/>
              </a:solidFill>
              <a:latin typeface="Arial"/>
            </a:endParaRPr>
          </a:p>
        </p:txBody>
      </p:sp>
      <p:sp>
        <p:nvSpPr>
          <p:cNvPr id="130" name="TextBox 42"/>
          <p:cNvSpPr/>
          <p:nvPr/>
        </p:nvSpPr>
        <p:spPr>
          <a:xfrm>
            <a:off x="846000" y="6104160"/>
            <a:ext cx="81108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Workflows for easy collaboration</a:t>
            </a:r>
            <a:endParaRPr b="0" lang="en-US" sz="1430" spc="-1" strike="noStrike">
              <a:solidFill>
                <a:srgbClr val="000000"/>
              </a:solidFill>
              <a:latin typeface="Arial"/>
            </a:endParaRPr>
          </a:p>
        </p:txBody>
      </p:sp>
      <p:sp>
        <p:nvSpPr>
          <p:cNvPr id="131" name="TextBox 43"/>
          <p:cNvSpPr/>
          <p:nvPr/>
        </p:nvSpPr>
        <p:spPr>
          <a:xfrm>
            <a:off x="846000" y="6466680"/>
            <a:ext cx="81108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API for doing other things</a:t>
            </a:r>
            <a:endParaRPr b="0" lang="en-US" sz="1430" spc="-1" strike="noStrike">
              <a:solidFill>
                <a:srgbClr val="000000"/>
              </a:solidFill>
              <a:latin typeface="Arial"/>
            </a:endParaRPr>
          </a:p>
        </p:txBody>
      </p:sp>
      <p:sp>
        <p:nvSpPr>
          <p:cNvPr id="132" name="TextBox 44"/>
          <p:cNvSpPr/>
          <p:nvPr/>
        </p:nvSpPr>
        <p:spPr>
          <a:xfrm>
            <a:off x="846000" y="6829200"/>
            <a:ext cx="8110800" cy="293400"/>
          </a:xfrm>
          <a:prstGeom prst="rect">
            <a:avLst/>
          </a:prstGeom>
          <a:noFill/>
          <a:ln w="0">
            <a:noFill/>
          </a:ln>
        </p:spPr>
        <p:style>
          <a:lnRef idx="0"/>
          <a:fillRef idx="0"/>
          <a:effectRef idx="0"/>
          <a:fontRef idx="minor"/>
        </p:style>
        <p:txBody>
          <a:bodyPr lIns="0" rIns="0" tIns="0" bIns="0" anchor="t">
            <a:spAutoFit/>
          </a:bodyPr>
          <a:p>
            <a:pPr lvl="1" marL="310320" indent="-155160" defTabSz="914400">
              <a:lnSpc>
                <a:spcPts val="2313"/>
              </a:lnSpc>
              <a:buClr>
                <a:srgbClr val="000000"/>
              </a:buClr>
              <a:buFont typeface="Arial"/>
              <a:buChar char="•"/>
            </a:pPr>
            <a:r>
              <a:rPr b="0" lang="en-US" sz="1430" spc="-1" strike="noStrike">
                <a:solidFill>
                  <a:srgbClr val="000000"/>
                </a:solidFill>
                <a:latin typeface="Inter"/>
                <a:ea typeface="Inter"/>
              </a:rPr>
              <a:t>Works best with plain texts and small files(.txt, .py, .md, etc)</a:t>
            </a:r>
            <a:endParaRPr b="0" lang="en-US" sz="1430" spc="-1" strike="noStrike">
              <a:solidFill>
                <a:srgbClr val="000000"/>
              </a:solidFill>
              <a:latin typeface="Arial"/>
            </a:endParaRPr>
          </a:p>
        </p:txBody>
      </p:sp>
      <p:grpSp>
        <p:nvGrpSpPr>
          <p:cNvPr id="133" name="Group 45"/>
          <p:cNvGrpSpPr/>
          <p:nvPr/>
        </p:nvGrpSpPr>
        <p:grpSpPr>
          <a:xfrm>
            <a:off x="9144000" y="4041000"/>
            <a:ext cx="8482680" cy="5724000"/>
            <a:chOff x="9144000" y="4041000"/>
            <a:chExt cx="8482680" cy="5724000"/>
          </a:xfrm>
        </p:grpSpPr>
        <p:sp>
          <p:nvSpPr>
            <p:cNvPr id="134" name="Freeform 46"/>
            <p:cNvSpPr/>
            <p:nvPr/>
          </p:nvSpPr>
          <p:spPr>
            <a:xfrm>
              <a:off x="9144000" y="4041000"/>
              <a:ext cx="8482680" cy="5724000"/>
            </a:xfrm>
            <a:custGeom>
              <a:avLst/>
              <a:gdLst>
                <a:gd name="textAreaLeft" fmla="*/ 0 w 8482680"/>
                <a:gd name="textAreaRight" fmla="*/ 8483760 w 8482680"/>
                <a:gd name="textAreaTop" fmla="*/ 0 h 5724000"/>
                <a:gd name="textAreaBottom" fmla="*/ 5725080 h 5724000"/>
              </a:gdLst>
              <a:ahLst/>
              <a:rect l="textAreaLeft" t="textAreaTop" r="textAreaRight" b="textAreaBottom"/>
              <a:pathLst>
                <a:path w="11311890" h="7633335">
                  <a:moveTo>
                    <a:pt x="0" y="0"/>
                  </a:moveTo>
                  <a:lnTo>
                    <a:pt x="11311890" y="0"/>
                  </a:lnTo>
                  <a:lnTo>
                    <a:pt x="11311890" y="7633335"/>
                  </a:lnTo>
                  <a:lnTo>
                    <a:pt x="0" y="7633335"/>
                  </a:lnTo>
                  <a:close/>
                </a:path>
              </a:pathLst>
            </a:custGeom>
            <a:solidFill>
              <a:srgbClr val="4950bc"/>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grpSp>
        <p:nvGrpSpPr>
          <p:cNvPr id="135" name="Group 47"/>
          <p:cNvGrpSpPr/>
          <p:nvPr/>
        </p:nvGrpSpPr>
        <p:grpSpPr>
          <a:xfrm>
            <a:off x="9144000" y="4041000"/>
            <a:ext cx="18000" cy="5724000"/>
            <a:chOff x="9144000" y="4041000"/>
            <a:chExt cx="18000" cy="5724000"/>
          </a:xfrm>
        </p:grpSpPr>
        <p:sp>
          <p:nvSpPr>
            <p:cNvPr id="136" name="Freeform 48"/>
            <p:cNvSpPr/>
            <p:nvPr/>
          </p:nvSpPr>
          <p:spPr>
            <a:xfrm>
              <a:off x="9144000" y="4041000"/>
              <a:ext cx="18000" cy="5724000"/>
            </a:xfrm>
            <a:custGeom>
              <a:avLst/>
              <a:gdLst>
                <a:gd name="textAreaLeft" fmla="*/ 0 w 18000"/>
                <a:gd name="textAreaRight" fmla="*/ 19080 w 18000"/>
                <a:gd name="textAreaTop" fmla="*/ 0 h 5724000"/>
                <a:gd name="textAreaBottom" fmla="*/ 5725080 h 5724000"/>
              </a:gdLst>
              <a:ahLst/>
              <a:rect l="textAreaLeft" t="textAreaTop" r="textAreaRight" b="textAreaBottom"/>
              <a:pathLst>
                <a:path w="25400" h="7633335">
                  <a:moveTo>
                    <a:pt x="0" y="12700"/>
                  </a:moveTo>
                  <a:cubicBezTo>
                    <a:pt x="0" y="5715"/>
                    <a:pt x="5715" y="0"/>
                    <a:pt x="12700" y="0"/>
                  </a:cubicBezTo>
                  <a:cubicBezTo>
                    <a:pt x="19685" y="0"/>
                    <a:pt x="25400" y="5715"/>
                    <a:pt x="25400" y="12700"/>
                  </a:cubicBezTo>
                  <a:lnTo>
                    <a:pt x="25400" y="7620635"/>
                  </a:lnTo>
                  <a:cubicBezTo>
                    <a:pt x="25400" y="7627620"/>
                    <a:pt x="19685" y="7633335"/>
                    <a:pt x="12700" y="7633335"/>
                  </a:cubicBezTo>
                  <a:cubicBezTo>
                    <a:pt x="5715" y="7633335"/>
                    <a:pt x="0" y="7627620"/>
                    <a:pt x="0" y="7620635"/>
                  </a:cubicBezTo>
                  <a:close/>
                </a:path>
              </a:pathLst>
            </a:custGeom>
            <a:solidFill>
              <a:srgbClr val="6269d5"/>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grpSp>
      <p:grpSp>
        <p:nvGrpSpPr>
          <p:cNvPr id="137" name="Group 49"/>
          <p:cNvGrpSpPr/>
          <p:nvPr/>
        </p:nvGrpSpPr>
        <p:grpSpPr>
          <a:xfrm>
            <a:off x="9144000" y="4041000"/>
            <a:ext cx="8482680" cy="18000"/>
            <a:chOff x="9144000" y="4041000"/>
            <a:chExt cx="8482680" cy="18000"/>
          </a:xfrm>
        </p:grpSpPr>
        <p:sp>
          <p:nvSpPr>
            <p:cNvPr id="138" name="Freeform 50"/>
            <p:cNvSpPr/>
            <p:nvPr/>
          </p:nvSpPr>
          <p:spPr>
            <a:xfrm>
              <a:off x="9144000" y="4041000"/>
              <a:ext cx="8482680" cy="18000"/>
            </a:xfrm>
            <a:custGeom>
              <a:avLst/>
              <a:gdLst>
                <a:gd name="textAreaLeft" fmla="*/ 0 w 8482680"/>
                <a:gd name="textAreaRight" fmla="*/ 8483760 w 8482680"/>
                <a:gd name="textAreaTop" fmla="*/ 0 h 18000"/>
                <a:gd name="textAreaBottom" fmla="*/ 19080 h 18000"/>
              </a:gdLst>
              <a:ahLst/>
              <a:rect l="textAreaLeft" t="textAreaTop" r="textAreaRight" b="textAreaBottom"/>
              <a:pathLst>
                <a:path w="11311890" h="25400">
                  <a:moveTo>
                    <a:pt x="0" y="12700"/>
                  </a:moveTo>
                  <a:cubicBezTo>
                    <a:pt x="0" y="5715"/>
                    <a:pt x="5715" y="0"/>
                    <a:pt x="12700" y="0"/>
                  </a:cubicBezTo>
                  <a:lnTo>
                    <a:pt x="11299190" y="0"/>
                  </a:lnTo>
                  <a:cubicBezTo>
                    <a:pt x="11306175" y="0"/>
                    <a:pt x="11311890" y="5715"/>
                    <a:pt x="11311890" y="12700"/>
                  </a:cubicBezTo>
                  <a:cubicBezTo>
                    <a:pt x="11311890" y="19685"/>
                    <a:pt x="11306175" y="25400"/>
                    <a:pt x="11299190" y="25400"/>
                  </a:cubicBezTo>
                  <a:lnTo>
                    <a:pt x="12700" y="25400"/>
                  </a:lnTo>
                  <a:cubicBezTo>
                    <a:pt x="5715" y="25400"/>
                    <a:pt x="0" y="19685"/>
                    <a:pt x="0" y="12700"/>
                  </a:cubicBezTo>
                  <a:close/>
                </a:path>
              </a:pathLst>
            </a:custGeom>
            <a:solidFill>
              <a:srgbClr val="6269d5"/>
            </a:solidFill>
            <a:ln w="0">
              <a:noFill/>
            </a:ln>
          </p:spPr>
          <p:style>
            <a:lnRef idx="0"/>
            <a:fillRef idx="0"/>
            <a:effectRef idx="0"/>
            <a:fontRef idx="minor"/>
          </p:style>
          <p:txBody>
            <a:bodyPr lIns="90000" rIns="90000" tIns="-25920" bIns="-25920" anchor="t">
              <a:noAutofit/>
            </a:bodyPr>
            <a:p>
              <a:pPr>
                <a:lnSpc>
                  <a:spcPct val="100000"/>
                </a:lnSpc>
              </a:pPr>
              <a:endParaRPr b="0" lang="en-US" sz="1800" spc="-1" strike="noStrike">
                <a:solidFill>
                  <a:srgbClr val="ffffff"/>
                </a:solidFill>
                <a:latin typeface="Arial"/>
              </a:endParaRPr>
            </a:p>
          </p:txBody>
        </p:sp>
      </p:grpSp>
      <p:sp>
        <p:nvSpPr>
          <p:cNvPr id="139" name="TextBox 51"/>
          <p:cNvSpPr/>
          <p:nvPr/>
        </p:nvSpPr>
        <p:spPr>
          <a:xfrm>
            <a:off x="12224160" y="4217040"/>
            <a:ext cx="2322720" cy="285120"/>
          </a:xfrm>
          <a:prstGeom prst="rect">
            <a:avLst/>
          </a:prstGeom>
          <a:noFill/>
          <a:ln w="0">
            <a:noFill/>
          </a:ln>
        </p:spPr>
        <p:style>
          <a:lnRef idx="0"/>
          <a:fillRef idx="0"/>
          <a:effectRef idx="0"/>
          <a:fontRef idx="minor"/>
        </p:style>
        <p:txBody>
          <a:bodyPr lIns="0" rIns="0" tIns="0" bIns="0" anchor="t">
            <a:spAutoFit/>
          </a:bodyPr>
          <a:p>
            <a:pPr algn="ctr" defTabSz="914400">
              <a:lnSpc>
                <a:spcPts val="2248"/>
              </a:lnSpc>
            </a:pPr>
            <a:r>
              <a:rPr b="1" lang="en-US" sz="1810" spc="-1" strike="noStrike">
                <a:solidFill>
                  <a:srgbClr val="ffffff"/>
                </a:solidFill>
                <a:latin typeface="Inter Bold"/>
                <a:ea typeface="Inter Bold"/>
              </a:rPr>
              <a:t>GitHub</a:t>
            </a:r>
            <a:endParaRPr b="0" lang="en-US" sz="1810" spc="-1" strike="noStrike">
              <a:solidFill>
                <a:srgbClr val="000000"/>
              </a:solidFill>
              <a:latin typeface="Arial"/>
            </a:endParaRPr>
          </a:p>
        </p:txBody>
      </p:sp>
      <p:grpSp>
        <p:nvGrpSpPr>
          <p:cNvPr id="140" name="Group 52"/>
          <p:cNvGrpSpPr/>
          <p:nvPr/>
        </p:nvGrpSpPr>
        <p:grpSpPr>
          <a:xfrm>
            <a:off x="10901880" y="4726080"/>
            <a:ext cx="4966560" cy="4852800"/>
            <a:chOff x="10901880" y="4726080"/>
            <a:chExt cx="4966560" cy="4852800"/>
          </a:xfrm>
        </p:grpSpPr>
        <p:sp>
          <p:nvSpPr>
            <p:cNvPr id="141" name="Freeform 53"/>
            <p:cNvSpPr/>
            <p:nvPr/>
          </p:nvSpPr>
          <p:spPr>
            <a:xfrm>
              <a:off x="10901880" y="4726080"/>
              <a:ext cx="4966560" cy="4852800"/>
            </a:xfrm>
            <a:custGeom>
              <a:avLst/>
              <a:gdLst>
                <a:gd name="textAreaLeft" fmla="*/ 0 w 4966560"/>
                <a:gd name="textAreaRight" fmla="*/ 4967640 w 4966560"/>
                <a:gd name="textAreaTop" fmla="*/ 0 h 4852800"/>
                <a:gd name="textAreaBottom" fmla="*/ 4853880 h 4852800"/>
              </a:gdLst>
              <a:ahLst/>
              <a:rect l="textAreaLeft" t="textAreaTop" r="textAreaRight" b="textAreaBottom"/>
              <a:pathLst>
                <a:path w="6623431" h="6471666">
                  <a:moveTo>
                    <a:pt x="0" y="0"/>
                  </a:moveTo>
                  <a:lnTo>
                    <a:pt x="6623431" y="0"/>
                  </a:lnTo>
                  <a:lnTo>
                    <a:pt x="6623431" y="6471666"/>
                  </a:lnTo>
                  <a:lnTo>
                    <a:pt x="0" y="64716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2" name="Group 2"/>
          <p:cNvGrpSpPr/>
          <p:nvPr/>
        </p:nvGrpSpPr>
        <p:grpSpPr>
          <a:xfrm>
            <a:off x="0" y="0"/>
            <a:ext cx="18286920" cy="10285920"/>
            <a:chOff x="0" y="0"/>
            <a:chExt cx="18286920" cy="10285920"/>
          </a:xfrm>
        </p:grpSpPr>
        <p:sp>
          <p:nvSpPr>
            <p:cNvPr id="143"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44" name="Group 4"/>
          <p:cNvGrpSpPr/>
          <p:nvPr/>
        </p:nvGrpSpPr>
        <p:grpSpPr>
          <a:xfrm>
            <a:off x="0" y="0"/>
            <a:ext cx="18286920" cy="10285920"/>
            <a:chOff x="0" y="0"/>
            <a:chExt cx="18286920" cy="10285920"/>
          </a:xfrm>
        </p:grpSpPr>
        <p:sp>
          <p:nvSpPr>
            <p:cNvPr id="145"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46" name="TextBox 6"/>
          <p:cNvSpPr/>
          <p:nvPr/>
        </p:nvSpPr>
        <p:spPr>
          <a:xfrm>
            <a:off x="5821200" y="692640"/>
            <a:ext cx="6644160" cy="825120"/>
          </a:xfrm>
          <a:prstGeom prst="rect">
            <a:avLst/>
          </a:prstGeom>
          <a:noFill/>
          <a:ln w="0">
            <a:noFill/>
          </a:ln>
        </p:spPr>
        <p:style>
          <a:lnRef idx="0"/>
          <a:fillRef idx="0"/>
          <a:effectRef idx="0"/>
          <a:fontRef idx="minor"/>
        </p:style>
        <p:txBody>
          <a:bodyPr lIns="0" rIns="0" tIns="0" bIns="0" anchor="t">
            <a:spAutoFit/>
          </a:bodyPr>
          <a:p>
            <a:pPr algn="ctr" defTabSz="914400">
              <a:lnSpc>
                <a:spcPts val="6500"/>
              </a:lnSpc>
            </a:pPr>
            <a:r>
              <a:rPr b="1" lang="en-US" sz="5180" spc="-1" strike="noStrike">
                <a:solidFill>
                  <a:srgbClr val="000000"/>
                </a:solidFill>
                <a:latin typeface="Inter Bold"/>
                <a:ea typeface="Inter Bold"/>
              </a:rPr>
              <a:t>Terminology</a:t>
            </a:r>
            <a:endParaRPr b="0" lang="en-US" sz="5180" spc="-1" strike="noStrike">
              <a:solidFill>
                <a:srgbClr val="000000"/>
              </a:solidFill>
              <a:latin typeface="Arial"/>
            </a:endParaRPr>
          </a:p>
        </p:txBody>
      </p:sp>
      <p:sp>
        <p:nvSpPr>
          <p:cNvPr id="147" name="TextBox 7"/>
          <p:cNvSpPr/>
          <p:nvPr/>
        </p:nvSpPr>
        <p:spPr>
          <a:xfrm>
            <a:off x="5821200" y="1922040"/>
            <a:ext cx="6644160" cy="825120"/>
          </a:xfrm>
          <a:prstGeom prst="rect">
            <a:avLst/>
          </a:prstGeom>
          <a:noFill/>
          <a:ln w="0">
            <a:noFill/>
          </a:ln>
        </p:spPr>
        <p:style>
          <a:lnRef idx="0"/>
          <a:fillRef idx="0"/>
          <a:effectRef idx="0"/>
          <a:fontRef idx="minor"/>
        </p:style>
        <p:txBody>
          <a:bodyPr lIns="0" rIns="0" tIns="0" bIns="0" anchor="t">
            <a:spAutoFit/>
          </a:bodyPr>
          <a:p>
            <a:pPr algn="ctr" defTabSz="914400">
              <a:lnSpc>
                <a:spcPts val="6500"/>
              </a:lnSpc>
            </a:pPr>
            <a:r>
              <a:rPr b="1" lang="en-US" sz="5180" spc="-1" strike="noStrike">
                <a:solidFill>
                  <a:srgbClr val="000000"/>
                </a:solidFill>
                <a:latin typeface="Inter Bold"/>
                <a:ea typeface="Inter Bold"/>
              </a:rPr>
              <a:t>Repository</a:t>
            </a:r>
            <a:endParaRPr b="0" lang="en-US" sz="5180" spc="-1" strike="noStrike">
              <a:solidFill>
                <a:srgbClr val="000000"/>
              </a:solidFill>
              <a:latin typeface="Arial"/>
            </a:endParaRPr>
          </a:p>
        </p:txBody>
      </p:sp>
      <p:sp>
        <p:nvSpPr>
          <p:cNvPr id="148" name="TextBox 8"/>
          <p:cNvSpPr/>
          <p:nvPr/>
        </p:nvSpPr>
        <p:spPr>
          <a:xfrm>
            <a:off x="930240" y="3084840"/>
            <a:ext cx="16426440" cy="1047240"/>
          </a:xfrm>
          <a:prstGeom prst="rect">
            <a:avLst/>
          </a:prstGeom>
          <a:noFill/>
          <a:ln w="0">
            <a:noFill/>
          </a:ln>
        </p:spPr>
        <p:style>
          <a:lnRef idx="0"/>
          <a:fillRef idx="0"/>
          <a:effectRef idx="0"/>
          <a:fontRef idx="minor"/>
        </p:style>
        <p:txBody>
          <a:bodyPr lIns="0" rIns="0" tIns="0" bIns="0" anchor="t">
            <a:spAutoFit/>
          </a:bodyPr>
          <a:p>
            <a:pPr defTabSz="914400">
              <a:lnSpc>
                <a:spcPts val="4124"/>
              </a:lnSpc>
            </a:pPr>
            <a:r>
              <a:rPr b="0" lang="en-US" sz="2560" spc="-1" strike="noStrike">
                <a:solidFill>
                  <a:srgbClr val="272525"/>
                </a:solidFill>
                <a:latin typeface="Inter"/>
                <a:ea typeface="Inter"/>
              </a:rPr>
              <a:t>A repository is where the revision history of a project is stored, normally hidden in the </a:t>
            </a:r>
            <a:r>
              <a:rPr b="1" lang="en-US" sz="2560" spc="-1" strike="noStrike">
                <a:solidFill>
                  <a:srgbClr val="272525"/>
                </a:solidFill>
                <a:latin typeface="Inter Bold"/>
                <a:ea typeface="Inter Bold"/>
              </a:rPr>
              <a:t>.git</a:t>
            </a:r>
            <a:r>
              <a:rPr b="0" lang="en-US" sz="2560" spc="-1" strike="noStrike">
                <a:solidFill>
                  <a:srgbClr val="272525"/>
                </a:solidFill>
                <a:latin typeface="Inter"/>
                <a:ea typeface="Inter"/>
              </a:rPr>
              <a:t> directory within your Project directory.</a:t>
            </a:r>
            <a:endParaRPr b="0" lang="en-US" sz="2560" spc="-1" strike="noStrike">
              <a:solidFill>
                <a:srgbClr val="000000"/>
              </a:solidFill>
              <a:latin typeface="Arial"/>
            </a:endParaRPr>
          </a:p>
        </p:txBody>
      </p:sp>
      <p:grpSp>
        <p:nvGrpSpPr>
          <p:cNvPr id="149" name="Group 9"/>
          <p:cNvGrpSpPr/>
          <p:nvPr/>
        </p:nvGrpSpPr>
        <p:grpSpPr>
          <a:xfrm>
            <a:off x="739080" y="4551840"/>
            <a:ext cx="8271000" cy="5009400"/>
            <a:chOff x="739080" y="4551840"/>
            <a:chExt cx="8271000" cy="5009400"/>
          </a:xfrm>
        </p:grpSpPr>
        <p:sp>
          <p:nvSpPr>
            <p:cNvPr id="150" name="Freeform 10"/>
            <p:cNvSpPr/>
            <p:nvPr/>
          </p:nvSpPr>
          <p:spPr>
            <a:xfrm>
              <a:off x="739080" y="4551840"/>
              <a:ext cx="8271000" cy="5009400"/>
            </a:xfrm>
            <a:custGeom>
              <a:avLst/>
              <a:gdLst>
                <a:gd name="textAreaLeft" fmla="*/ 0 w 8271000"/>
                <a:gd name="textAreaRight" fmla="*/ 8272080 w 8271000"/>
                <a:gd name="textAreaTop" fmla="*/ 0 h 5009400"/>
                <a:gd name="textAreaBottom" fmla="*/ 5010480 h 5009400"/>
              </a:gdLst>
              <a:ahLst/>
              <a:rect l="textAreaLeft" t="textAreaTop" r="textAreaRight" b="textAreaBottom"/>
              <a:pathLst>
                <a:path w="11029315" h="6680454">
                  <a:moveTo>
                    <a:pt x="0" y="255143"/>
                  </a:moveTo>
                  <a:cubicBezTo>
                    <a:pt x="0" y="114300"/>
                    <a:pt x="114300" y="0"/>
                    <a:pt x="255143" y="0"/>
                  </a:cubicBezTo>
                  <a:lnTo>
                    <a:pt x="10774172" y="0"/>
                  </a:lnTo>
                  <a:cubicBezTo>
                    <a:pt x="10915142" y="0"/>
                    <a:pt x="11029315" y="114300"/>
                    <a:pt x="11029315" y="255143"/>
                  </a:cubicBezTo>
                  <a:lnTo>
                    <a:pt x="11029315" y="6425184"/>
                  </a:lnTo>
                  <a:cubicBezTo>
                    <a:pt x="11029315" y="6566154"/>
                    <a:pt x="10915015" y="6680327"/>
                    <a:pt x="10774172" y="6680327"/>
                  </a:cubicBezTo>
                  <a:lnTo>
                    <a:pt x="255143" y="6680327"/>
                  </a:lnTo>
                  <a:cubicBezTo>
                    <a:pt x="114300" y="6680454"/>
                    <a:pt x="0" y="6566154"/>
                    <a:pt x="0" y="6425184"/>
                  </a:cubicBezTo>
                  <a:close/>
                </a:path>
              </a:pathLst>
            </a:custGeom>
            <a:solidFill>
              <a:srgbClr val="fce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51" name="TextBox 11"/>
          <p:cNvSpPr/>
          <p:nvPr/>
        </p:nvSpPr>
        <p:spPr>
          <a:xfrm>
            <a:off x="1004760" y="4686120"/>
            <a:ext cx="7739280" cy="523440"/>
          </a:xfrm>
          <a:prstGeom prst="rect">
            <a:avLst/>
          </a:prstGeom>
          <a:noFill/>
          <a:ln w="0">
            <a:noFill/>
          </a:ln>
        </p:spPr>
        <p:style>
          <a:lnRef idx="0"/>
          <a:fillRef idx="0"/>
          <a:effectRef idx="0"/>
          <a:fontRef idx="minor"/>
        </p:style>
        <p:txBody>
          <a:bodyPr lIns="0" rIns="0" tIns="0" bIns="0" anchor="t">
            <a:spAutoFit/>
          </a:bodyPr>
          <a:p>
            <a:pPr defTabSz="914400">
              <a:lnSpc>
                <a:spcPts val="4124"/>
              </a:lnSpc>
            </a:pPr>
            <a:r>
              <a:rPr b="1" lang="en-US" sz="2560" spc="-1" strike="noStrike">
                <a:solidFill>
                  <a:srgbClr val="272525"/>
                </a:solidFill>
                <a:latin typeface="Inter Bold"/>
                <a:ea typeface="Inter Bold"/>
              </a:rPr>
              <a:t>Local Repositories</a:t>
            </a:r>
            <a:endParaRPr b="0" lang="en-US" sz="2560" spc="-1" strike="noStrike">
              <a:solidFill>
                <a:srgbClr val="000000"/>
              </a:solidFill>
              <a:latin typeface="Arial"/>
            </a:endParaRPr>
          </a:p>
        </p:txBody>
      </p:sp>
      <p:sp>
        <p:nvSpPr>
          <p:cNvPr id="152" name="TextBox 12"/>
          <p:cNvSpPr/>
          <p:nvPr/>
        </p:nvSpPr>
        <p:spPr>
          <a:xfrm>
            <a:off x="1004760" y="5466600"/>
            <a:ext cx="7739280" cy="420120"/>
          </a:xfrm>
          <a:prstGeom prst="rect">
            <a:avLst/>
          </a:prstGeom>
          <a:noFill/>
          <a:ln w="0">
            <a:noFill/>
          </a:ln>
        </p:spPr>
        <p:style>
          <a:lnRef idx="0"/>
          <a:fillRef idx="0"/>
          <a:effectRef idx="0"/>
          <a:fontRef idx="minor"/>
        </p:style>
        <p:txBody>
          <a:bodyPr lIns="0" rIns="0" tIns="0" bIns="0" anchor="t">
            <a:spAutoFit/>
          </a:bodyPr>
          <a:p>
            <a:pPr lvl="1" marL="311040" indent="-155520" defTabSz="914400">
              <a:lnSpc>
                <a:spcPts val="3311"/>
              </a:lnSpc>
              <a:buClr>
                <a:srgbClr val="272525"/>
              </a:buClr>
              <a:buFont typeface="Arial"/>
              <a:buChar char="•"/>
            </a:pPr>
            <a:r>
              <a:rPr b="0" lang="en-US" sz="2060" spc="-1" strike="noStrike">
                <a:solidFill>
                  <a:srgbClr val="272525"/>
                </a:solidFill>
                <a:latin typeface="Inter"/>
                <a:ea typeface="Inter"/>
              </a:rPr>
              <a:t>are repositories that are in your local computer.</a:t>
            </a:r>
            <a:endParaRPr b="0" lang="en-US" sz="2060" spc="-1" strike="noStrike">
              <a:solidFill>
                <a:srgbClr val="000000"/>
              </a:solidFill>
              <a:latin typeface="Arial"/>
            </a:endParaRPr>
          </a:p>
        </p:txBody>
      </p:sp>
      <p:grpSp>
        <p:nvGrpSpPr>
          <p:cNvPr id="153" name="Group 13"/>
          <p:cNvGrpSpPr/>
          <p:nvPr/>
        </p:nvGrpSpPr>
        <p:grpSpPr>
          <a:xfrm>
            <a:off x="9286560" y="4551840"/>
            <a:ext cx="8271000" cy="5009400"/>
            <a:chOff x="9286560" y="4551840"/>
            <a:chExt cx="8271000" cy="5009400"/>
          </a:xfrm>
        </p:grpSpPr>
        <p:sp>
          <p:nvSpPr>
            <p:cNvPr id="154" name="Freeform 14"/>
            <p:cNvSpPr/>
            <p:nvPr/>
          </p:nvSpPr>
          <p:spPr>
            <a:xfrm>
              <a:off x="9286560" y="4551840"/>
              <a:ext cx="8271000" cy="5009400"/>
            </a:xfrm>
            <a:custGeom>
              <a:avLst/>
              <a:gdLst>
                <a:gd name="textAreaLeft" fmla="*/ 0 w 8271000"/>
                <a:gd name="textAreaRight" fmla="*/ 8272080 w 8271000"/>
                <a:gd name="textAreaTop" fmla="*/ 0 h 5009400"/>
                <a:gd name="textAreaBottom" fmla="*/ 5010480 h 5009400"/>
              </a:gdLst>
              <a:ahLst/>
              <a:rect l="textAreaLeft" t="textAreaTop" r="textAreaRight" b="textAreaBottom"/>
              <a:pathLst>
                <a:path w="11029315" h="6680454">
                  <a:moveTo>
                    <a:pt x="0" y="255143"/>
                  </a:moveTo>
                  <a:cubicBezTo>
                    <a:pt x="0" y="114300"/>
                    <a:pt x="114300" y="0"/>
                    <a:pt x="255143" y="0"/>
                  </a:cubicBezTo>
                  <a:lnTo>
                    <a:pt x="10774172" y="0"/>
                  </a:lnTo>
                  <a:cubicBezTo>
                    <a:pt x="10915142" y="0"/>
                    <a:pt x="11029315" y="114300"/>
                    <a:pt x="11029315" y="255143"/>
                  </a:cubicBezTo>
                  <a:lnTo>
                    <a:pt x="11029315" y="6425184"/>
                  </a:lnTo>
                  <a:cubicBezTo>
                    <a:pt x="11029315" y="6566154"/>
                    <a:pt x="10915015" y="6680327"/>
                    <a:pt x="10774172" y="6680327"/>
                  </a:cubicBezTo>
                  <a:lnTo>
                    <a:pt x="255143" y="6680327"/>
                  </a:lnTo>
                  <a:cubicBezTo>
                    <a:pt x="114300" y="6680454"/>
                    <a:pt x="0" y="6566154"/>
                    <a:pt x="0" y="6425184"/>
                  </a:cubicBezTo>
                  <a:close/>
                </a:path>
              </a:pathLst>
            </a:custGeom>
            <a:solidFill>
              <a:srgbClr val="fce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55" name="TextBox 15"/>
          <p:cNvSpPr/>
          <p:nvPr/>
        </p:nvSpPr>
        <p:spPr>
          <a:xfrm>
            <a:off x="9552240" y="4686120"/>
            <a:ext cx="7739280" cy="523440"/>
          </a:xfrm>
          <a:prstGeom prst="rect">
            <a:avLst/>
          </a:prstGeom>
          <a:noFill/>
          <a:ln w="0">
            <a:noFill/>
          </a:ln>
        </p:spPr>
        <p:style>
          <a:lnRef idx="0"/>
          <a:fillRef idx="0"/>
          <a:effectRef idx="0"/>
          <a:fontRef idx="minor"/>
        </p:style>
        <p:txBody>
          <a:bodyPr lIns="0" rIns="0" tIns="0" bIns="0" anchor="t">
            <a:spAutoFit/>
          </a:bodyPr>
          <a:p>
            <a:pPr defTabSz="914400">
              <a:lnSpc>
                <a:spcPts val="4124"/>
              </a:lnSpc>
            </a:pPr>
            <a:r>
              <a:rPr b="1" lang="en-US" sz="2560" spc="-1" strike="noStrike">
                <a:solidFill>
                  <a:srgbClr val="272525"/>
                </a:solidFill>
                <a:latin typeface="Inter Bold"/>
                <a:ea typeface="Inter Bold"/>
              </a:rPr>
              <a:t>Remote Repositories</a:t>
            </a:r>
            <a:endParaRPr b="0" lang="en-US" sz="2560" spc="-1" strike="noStrike">
              <a:solidFill>
                <a:srgbClr val="000000"/>
              </a:solidFill>
              <a:latin typeface="Arial"/>
            </a:endParaRPr>
          </a:p>
        </p:txBody>
      </p:sp>
      <p:sp>
        <p:nvSpPr>
          <p:cNvPr id="156" name="TextBox 16"/>
          <p:cNvSpPr/>
          <p:nvPr/>
        </p:nvSpPr>
        <p:spPr>
          <a:xfrm>
            <a:off x="9552240" y="5466600"/>
            <a:ext cx="7739280" cy="840600"/>
          </a:xfrm>
          <a:prstGeom prst="rect">
            <a:avLst/>
          </a:prstGeom>
          <a:noFill/>
          <a:ln w="0">
            <a:noFill/>
          </a:ln>
        </p:spPr>
        <p:style>
          <a:lnRef idx="0"/>
          <a:fillRef idx="0"/>
          <a:effectRef idx="0"/>
          <a:fontRef idx="minor"/>
        </p:style>
        <p:txBody>
          <a:bodyPr lIns="0" rIns="0" tIns="0" bIns="0" anchor="t">
            <a:spAutoFit/>
          </a:bodyPr>
          <a:p>
            <a:pPr lvl="1" marL="311040" indent="-155520" defTabSz="914400">
              <a:lnSpc>
                <a:spcPts val="3311"/>
              </a:lnSpc>
              <a:buClr>
                <a:srgbClr val="272525"/>
              </a:buClr>
              <a:buFont typeface="Arial"/>
              <a:buChar char="•"/>
            </a:pPr>
            <a:r>
              <a:rPr b="0" lang="en-US" sz="2060" spc="-1" strike="noStrike">
                <a:solidFill>
                  <a:srgbClr val="272525"/>
                </a:solidFill>
                <a:latin typeface="Inter"/>
                <a:ea typeface="Inter"/>
              </a:rPr>
              <a:t>are git repositories that are not locally stored, normally hosted on platforms like GitHub and GitLab.</a:t>
            </a:r>
            <a:endParaRPr b="0" lang="en-US" sz="2060" spc="-1" strike="noStrike">
              <a:solidFill>
                <a:srgbClr val="000000"/>
              </a:solidFill>
              <a:latin typeface="Arial"/>
            </a:endParaRPr>
          </a:p>
        </p:txBody>
      </p:sp>
      <p:sp>
        <p:nvSpPr>
          <p:cNvPr id="157" name="TextBox 17"/>
          <p:cNvSpPr/>
          <p:nvPr/>
        </p:nvSpPr>
        <p:spPr>
          <a:xfrm>
            <a:off x="9552240" y="7154280"/>
            <a:ext cx="7739280" cy="420120"/>
          </a:xfrm>
          <a:prstGeom prst="rect">
            <a:avLst/>
          </a:prstGeom>
          <a:noFill/>
          <a:ln w="0">
            <a:noFill/>
          </a:ln>
        </p:spPr>
        <p:style>
          <a:lnRef idx="0"/>
          <a:fillRef idx="0"/>
          <a:effectRef idx="0"/>
          <a:fontRef idx="minor"/>
        </p:style>
        <p:txBody>
          <a:bodyPr lIns="0" rIns="0" tIns="0" bIns="0" anchor="t">
            <a:spAutoFit/>
          </a:bodyPr>
          <a:p>
            <a:pPr lvl="1" marL="311040" indent="-155520" defTabSz="914400">
              <a:lnSpc>
                <a:spcPts val="3311"/>
              </a:lnSpc>
              <a:buClr>
                <a:srgbClr val="272525"/>
              </a:buClr>
              <a:buFont typeface="Arial"/>
              <a:buChar char="•"/>
            </a:pPr>
            <a:r>
              <a:rPr b="0" lang="en-US" sz="2060" spc="-1" strike="noStrike">
                <a:solidFill>
                  <a:srgbClr val="272525"/>
                </a:solidFill>
                <a:latin typeface="Inter"/>
                <a:ea typeface="Inter"/>
              </a:rPr>
              <a:t>They are crucial for backup, collaboration and sharing.</a:t>
            </a:r>
            <a:endParaRPr b="0" lang="en-US" sz="2060" spc="-1" strike="noStrike">
              <a:solidFill>
                <a:srgbClr val="000000"/>
              </a:solidFill>
              <a:latin typeface="Arial"/>
            </a:endParaRPr>
          </a:p>
        </p:txBody>
      </p:sp>
      <p:sp>
        <p:nvSpPr>
          <p:cNvPr id="158" name="TextBox 18"/>
          <p:cNvSpPr/>
          <p:nvPr/>
        </p:nvSpPr>
        <p:spPr>
          <a:xfrm>
            <a:off x="9552240" y="8310600"/>
            <a:ext cx="7739280" cy="840600"/>
          </a:xfrm>
          <a:prstGeom prst="rect">
            <a:avLst/>
          </a:prstGeom>
          <a:noFill/>
          <a:ln w="0">
            <a:noFill/>
          </a:ln>
        </p:spPr>
        <p:style>
          <a:lnRef idx="0"/>
          <a:fillRef idx="0"/>
          <a:effectRef idx="0"/>
          <a:fontRef idx="minor"/>
        </p:style>
        <p:txBody>
          <a:bodyPr lIns="0" rIns="0" tIns="0" bIns="0" anchor="t">
            <a:spAutoFit/>
          </a:bodyPr>
          <a:p>
            <a:pPr lvl="1" marL="311040" indent="-155520" defTabSz="914400">
              <a:lnSpc>
                <a:spcPts val="3311"/>
              </a:lnSpc>
              <a:buClr>
                <a:srgbClr val="272525"/>
              </a:buClr>
              <a:buFont typeface="Arial"/>
              <a:buChar char="•"/>
            </a:pPr>
            <a:r>
              <a:rPr b="0" lang="en-US" sz="2060" spc="-1" strike="noStrike">
                <a:solidFill>
                  <a:srgbClr val="272525"/>
                </a:solidFill>
                <a:latin typeface="Inter"/>
                <a:ea typeface="Inter"/>
              </a:rPr>
              <a:t>Have advanced features such as issue, pull request and forking.</a:t>
            </a:r>
            <a:endParaRPr b="0" lang="en-US" sz="20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9" name="Group 2"/>
          <p:cNvGrpSpPr/>
          <p:nvPr/>
        </p:nvGrpSpPr>
        <p:grpSpPr>
          <a:xfrm>
            <a:off x="0" y="0"/>
            <a:ext cx="18286920" cy="10285920"/>
            <a:chOff x="0" y="0"/>
            <a:chExt cx="18286920" cy="10285920"/>
          </a:xfrm>
        </p:grpSpPr>
        <p:sp>
          <p:nvSpPr>
            <p:cNvPr id="160"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61" name="Group 4"/>
          <p:cNvGrpSpPr/>
          <p:nvPr/>
        </p:nvGrpSpPr>
        <p:grpSpPr>
          <a:xfrm>
            <a:off x="0" y="0"/>
            <a:ext cx="18286920" cy="10285920"/>
            <a:chOff x="0" y="0"/>
            <a:chExt cx="18286920" cy="10285920"/>
          </a:xfrm>
        </p:grpSpPr>
        <p:sp>
          <p:nvSpPr>
            <p:cNvPr id="162"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63" name="Group 6"/>
          <p:cNvGrpSpPr/>
          <p:nvPr/>
        </p:nvGrpSpPr>
        <p:grpSpPr>
          <a:xfrm>
            <a:off x="354600" y="2490840"/>
            <a:ext cx="6147720" cy="5303880"/>
            <a:chOff x="354600" y="2490840"/>
            <a:chExt cx="6147720" cy="5303880"/>
          </a:xfrm>
        </p:grpSpPr>
        <p:sp>
          <p:nvSpPr>
            <p:cNvPr id="164" name="Freeform 7"/>
            <p:cNvSpPr/>
            <p:nvPr/>
          </p:nvSpPr>
          <p:spPr>
            <a:xfrm>
              <a:off x="354600" y="2490840"/>
              <a:ext cx="6147720" cy="5303880"/>
            </a:xfrm>
            <a:custGeom>
              <a:avLst/>
              <a:gdLst>
                <a:gd name="textAreaLeft" fmla="*/ 0 w 6147720"/>
                <a:gd name="textAreaRight" fmla="*/ 6148800 w 6147720"/>
                <a:gd name="textAreaTop" fmla="*/ 0 h 5303880"/>
                <a:gd name="textAreaBottom" fmla="*/ 5304960 h 5303880"/>
              </a:gdLst>
              <a:ahLst/>
              <a:rect l="textAreaLeft" t="textAreaTop" r="textAreaRight" b="textAreaBottom"/>
              <a:pathLst>
                <a:path w="8198612" h="7073265">
                  <a:moveTo>
                    <a:pt x="0" y="0"/>
                  </a:moveTo>
                  <a:lnTo>
                    <a:pt x="8198612" y="0"/>
                  </a:lnTo>
                  <a:lnTo>
                    <a:pt x="8198612" y="7073265"/>
                  </a:lnTo>
                  <a:lnTo>
                    <a:pt x="0" y="707326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65" name="TextBox 8"/>
          <p:cNvSpPr/>
          <p:nvPr/>
        </p:nvSpPr>
        <p:spPr>
          <a:xfrm>
            <a:off x="7850160" y="2322720"/>
            <a:ext cx="7087320" cy="880560"/>
          </a:xfrm>
          <a:prstGeom prst="rect">
            <a:avLst/>
          </a:prstGeom>
          <a:noFill/>
          <a:ln w="0">
            <a:noFill/>
          </a:ln>
        </p:spPr>
        <p:style>
          <a:lnRef idx="0"/>
          <a:fillRef idx="0"/>
          <a:effectRef idx="0"/>
          <a:fontRef idx="minor"/>
        </p:style>
        <p:txBody>
          <a:bodyPr lIns="0" rIns="0" tIns="0" bIns="0" anchor="t">
            <a:spAutoFit/>
          </a:bodyPr>
          <a:p>
            <a:pPr defTabSz="914400">
              <a:lnSpc>
                <a:spcPts val="6936"/>
              </a:lnSpc>
            </a:pPr>
            <a:r>
              <a:rPr b="1" lang="en-US" sz="5560" spc="-1" strike="noStrike">
                <a:solidFill>
                  <a:srgbClr val="000000"/>
                </a:solidFill>
                <a:latin typeface="Inter Bold"/>
                <a:ea typeface="Inter Bold"/>
              </a:rPr>
              <a:t>Clone vs Fork</a:t>
            </a:r>
            <a:endParaRPr b="0" lang="en-US" sz="5560" spc="-1" strike="noStrike">
              <a:solidFill>
                <a:srgbClr val="000000"/>
              </a:solidFill>
              <a:latin typeface="Arial"/>
            </a:endParaRPr>
          </a:p>
        </p:txBody>
      </p:sp>
      <p:sp>
        <p:nvSpPr>
          <p:cNvPr id="166" name="TextBox 9"/>
          <p:cNvSpPr/>
          <p:nvPr/>
        </p:nvSpPr>
        <p:spPr>
          <a:xfrm>
            <a:off x="7850160" y="3576960"/>
            <a:ext cx="9444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Cloning is you making a local copy of the remote repository.</a:t>
            </a:r>
            <a:endParaRPr b="0" lang="en-US" sz="2190" spc="-1" strike="noStrike">
              <a:solidFill>
                <a:srgbClr val="000000"/>
              </a:solidFill>
              <a:latin typeface="Arial"/>
            </a:endParaRPr>
          </a:p>
        </p:txBody>
      </p:sp>
      <p:sp>
        <p:nvSpPr>
          <p:cNvPr id="167" name="TextBox 10"/>
          <p:cNvSpPr/>
          <p:nvPr/>
        </p:nvSpPr>
        <p:spPr>
          <a:xfrm>
            <a:off x="7850160" y="4809600"/>
            <a:ext cx="9444600" cy="135720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If you fork first then you have your own version of the repository remotely that you can pull and push changes to. Fork can avoid making changes directly on someone else’s repository.</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8" name="Group 2"/>
          <p:cNvGrpSpPr/>
          <p:nvPr/>
        </p:nvGrpSpPr>
        <p:grpSpPr>
          <a:xfrm>
            <a:off x="0" y="0"/>
            <a:ext cx="18286920" cy="10285920"/>
            <a:chOff x="0" y="0"/>
            <a:chExt cx="18286920" cy="10285920"/>
          </a:xfrm>
        </p:grpSpPr>
        <p:sp>
          <p:nvSpPr>
            <p:cNvPr id="169"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70" name="Group 4"/>
          <p:cNvGrpSpPr/>
          <p:nvPr/>
        </p:nvGrpSpPr>
        <p:grpSpPr>
          <a:xfrm>
            <a:off x="0" y="0"/>
            <a:ext cx="18286920" cy="10285920"/>
            <a:chOff x="0" y="0"/>
            <a:chExt cx="18286920" cy="10285920"/>
          </a:xfrm>
        </p:grpSpPr>
        <p:sp>
          <p:nvSpPr>
            <p:cNvPr id="171"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72" name="Group 6"/>
          <p:cNvGrpSpPr/>
          <p:nvPr/>
        </p:nvGrpSpPr>
        <p:grpSpPr>
          <a:xfrm>
            <a:off x="354600" y="4522680"/>
            <a:ext cx="6147720" cy="1240920"/>
            <a:chOff x="354600" y="4522680"/>
            <a:chExt cx="6147720" cy="1240920"/>
          </a:xfrm>
        </p:grpSpPr>
        <p:sp>
          <p:nvSpPr>
            <p:cNvPr id="173" name="Freeform 7"/>
            <p:cNvSpPr/>
            <p:nvPr/>
          </p:nvSpPr>
          <p:spPr>
            <a:xfrm>
              <a:off x="354600" y="4522680"/>
              <a:ext cx="6147720" cy="1240920"/>
            </a:xfrm>
            <a:custGeom>
              <a:avLst/>
              <a:gdLst>
                <a:gd name="textAreaLeft" fmla="*/ 0 w 6147720"/>
                <a:gd name="textAreaRight" fmla="*/ 6148800 w 6147720"/>
                <a:gd name="textAreaTop" fmla="*/ 0 h 1240920"/>
                <a:gd name="textAreaBottom" fmla="*/ 1242000 h 1240920"/>
              </a:gdLst>
              <a:ahLst/>
              <a:rect l="textAreaLeft" t="textAreaTop" r="textAreaRight" b="textAreaBottom"/>
              <a:pathLst>
                <a:path w="8198485" h="1655826">
                  <a:moveTo>
                    <a:pt x="0" y="0"/>
                  </a:moveTo>
                  <a:lnTo>
                    <a:pt x="8198485" y="0"/>
                  </a:lnTo>
                  <a:lnTo>
                    <a:pt x="8198485" y="1655826"/>
                  </a:lnTo>
                  <a:lnTo>
                    <a:pt x="0" y="165582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74" name="TextBox 8"/>
          <p:cNvSpPr/>
          <p:nvPr/>
        </p:nvSpPr>
        <p:spPr>
          <a:xfrm>
            <a:off x="7850160" y="1491480"/>
            <a:ext cx="7087320" cy="880560"/>
          </a:xfrm>
          <a:prstGeom prst="rect">
            <a:avLst/>
          </a:prstGeom>
          <a:noFill/>
          <a:ln w="0">
            <a:noFill/>
          </a:ln>
        </p:spPr>
        <p:style>
          <a:lnRef idx="0"/>
          <a:fillRef idx="0"/>
          <a:effectRef idx="0"/>
          <a:fontRef idx="minor"/>
        </p:style>
        <p:txBody>
          <a:bodyPr lIns="0" rIns="0" tIns="0" bIns="0" anchor="t">
            <a:spAutoFit/>
          </a:bodyPr>
          <a:p>
            <a:pPr defTabSz="914400">
              <a:lnSpc>
                <a:spcPts val="6936"/>
              </a:lnSpc>
            </a:pPr>
            <a:r>
              <a:rPr b="1" lang="en-US" sz="5560" spc="-1" strike="noStrike">
                <a:solidFill>
                  <a:srgbClr val="000000"/>
                </a:solidFill>
                <a:latin typeface="Inter Bold"/>
                <a:ea typeface="Inter Bold"/>
              </a:rPr>
              <a:t>Commits</a:t>
            </a:r>
            <a:endParaRPr b="0" lang="en-US" sz="5560" spc="-1" strike="noStrike">
              <a:solidFill>
                <a:srgbClr val="000000"/>
              </a:solidFill>
              <a:latin typeface="Arial"/>
            </a:endParaRPr>
          </a:p>
        </p:txBody>
      </p:sp>
      <p:grpSp>
        <p:nvGrpSpPr>
          <p:cNvPr id="175" name="Group 9"/>
          <p:cNvGrpSpPr/>
          <p:nvPr/>
        </p:nvGrpSpPr>
        <p:grpSpPr>
          <a:xfrm>
            <a:off x="7845480" y="2826360"/>
            <a:ext cx="646200" cy="646200"/>
            <a:chOff x="7845480" y="2826360"/>
            <a:chExt cx="646200" cy="646200"/>
          </a:xfrm>
        </p:grpSpPr>
        <p:sp>
          <p:nvSpPr>
            <p:cNvPr id="176" name="Freeform 10"/>
            <p:cNvSpPr/>
            <p:nvPr/>
          </p:nvSpPr>
          <p:spPr>
            <a:xfrm>
              <a:off x="7850160" y="2831040"/>
              <a:ext cx="636840" cy="636840"/>
            </a:xfrm>
            <a:custGeom>
              <a:avLst/>
              <a:gdLst>
                <a:gd name="textAreaLeft" fmla="*/ 0 w 636840"/>
                <a:gd name="textAreaRight" fmla="*/ 637920 w 636840"/>
                <a:gd name="textAreaTop" fmla="*/ 0 h 636840"/>
                <a:gd name="textAreaBottom" fmla="*/ 637920 h 636840"/>
              </a:gdLst>
              <a:ahLst/>
              <a:rect l="textAreaLeft" t="textAreaTop" r="textAreaRight" b="textAreaBottom"/>
              <a:pathLst>
                <a:path w="850519" h="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77" name="Freeform 11"/>
            <p:cNvSpPr/>
            <p:nvPr/>
          </p:nvSpPr>
          <p:spPr>
            <a:xfrm>
              <a:off x="7845480" y="2826360"/>
              <a:ext cx="646200" cy="646200"/>
            </a:xfrm>
            <a:custGeom>
              <a:avLst/>
              <a:gdLst>
                <a:gd name="textAreaLeft" fmla="*/ 0 w 646200"/>
                <a:gd name="textAreaRight" fmla="*/ 647280 w 646200"/>
                <a:gd name="textAreaTop" fmla="*/ 0 h 646200"/>
                <a:gd name="textAreaBottom" fmla="*/ 647280 h 646200"/>
              </a:gdLst>
              <a:ahLst/>
              <a:rect l="textAreaLeft" t="textAreaTop" r="textAreaRight" b="textAreaBottom"/>
              <a:pathLst>
                <a:path w="863219" h="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78" name="TextBox 12"/>
          <p:cNvSpPr/>
          <p:nvPr/>
        </p:nvSpPr>
        <p:spPr>
          <a:xfrm>
            <a:off x="7956720" y="2931840"/>
            <a:ext cx="424080" cy="420120"/>
          </a:xfrm>
          <a:prstGeom prst="rect">
            <a:avLst/>
          </a:prstGeom>
          <a:noFill/>
          <a:ln w="0">
            <a:noFill/>
          </a:ln>
        </p:spPr>
        <p:style>
          <a:lnRef idx="0"/>
          <a:fillRef idx="0"/>
          <a:effectRef idx="0"/>
          <a:fontRef idx="minor"/>
        </p:style>
        <p:txBody>
          <a:bodyPr lIns="0" rIns="0" tIns="0" bIns="0" anchor="t">
            <a:spAutoFit/>
          </a:bodyPr>
          <a:p>
            <a:pPr algn="ctr" defTabSz="914400">
              <a:lnSpc>
                <a:spcPts val="3311"/>
              </a:lnSpc>
            </a:pPr>
            <a:r>
              <a:rPr b="1" lang="en-US" sz="3309" spc="-1" strike="noStrike">
                <a:solidFill>
                  <a:srgbClr val="272525"/>
                </a:solidFill>
                <a:latin typeface="Inter Bold"/>
                <a:ea typeface="Inter Bold"/>
              </a:rPr>
              <a:t>1</a:t>
            </a:r>
            <a:endParaRPr b="0" lang="en-US" sz="3309" spc="-1" strike="noStrike">
              <a:solidFill>
                <a:srgbClr val="000000"/>
              </a:solidFill>
              <a:latin typeface="Arial"/>
            </a:endParaRPr>
          </a:p>
        </p:txBody>
      </p:sp>
      <p:sp>
        <p:nvSpPr>
          <p:cNvPr id="179" name="TextBox 13"/>
          <p:cNvSpPr/>
          <p:nvPr/>
        </p:nvSpPr>
        <p:spPr>
          <a:xfrm>
            <a:off x="8771760" y="2909520"/>
            <a:ext cx="3543120" cy="43596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What are commits?</a:t>
            </a:r>
            <a:endParaRPr b="0" lang="en-US" sz="2750" spc="-1" strike="noStrike">
              <a:solidFill>
                <a:srgbClr val="000000"/>
              </a:solidFill>
              <a:latin typeface="Arial"/>
            </a:endParaRPr>
          </a:p>
        </p:txBody>
      </p:sp>
      <p:sp>
        <p:nvSpPr>
          <p:cNvPr id="180" name="TextBox 14"/>
          <p:cNvSpPr/>
          <p:nvPr/>
        </p:nvSpPr>
        <p:spPr>
          <a:xfrm>
            <a:off x="8771760" y="3455640"/>
            <a:ext cx="3623040" cy="135720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Changes that are made in the file and committed to git's version control</a:t>
            </a:r>
            <a:endParaRPr b="0" lang="en-US" sz="2190" spc="-1" strike="noStrike">
              <a:solidFill>
                <a:srgbClr val="000000"/>
              </a:solidFill>
              <a:latin typeface="Arial"/>
            </a:endParaRPr>
          </a:p>
        </p:txBody>
      </p:sp>
      <p:grpSp>
        <p:nvGrpSpPr>
          <p:cNvPr id="181" name="Group 15"/>
          <p:cNvGrpSpPr/>
          <p:nvPr/>
        </p:nvGrpSpPr>
        <p:grpSpPr>
          <a:xfrm>
            <a:off x="12745440" y="2826360"/>
            <a:ext cx="646200" cy="646200"/>
            <a:chOff x="12745440" y="2826360"/>
            <a:chExt cx="646200" cy="646200"/>
          </a:xfrm>
        </p:grpSpPr>
        <p:sp>
          <p:nvSpPr>
            <p:cNvPr id="182" name="Freeform 16"/>
            <p:cNvSpPr/>
            <p:nvPr/>
          </p:nvSpPr>
          <p:spPr>
            <a:xfrm>
              <a:off x="12750120" y="2831040"/>
              <a:ext cx="636840" cy="636840"/>
            </a:xfrm>
            <a:custGeom>
              <a:avLst/>
              <a:gdLst>
                <a:gd name="textAreaLeft" fmla="*/ 0 w 636840"/>
                <a:gd name="textAreaRight" fmla="*/ 637920 w 636840"/>
                <a:gd name="textAreaTop" fmla="*/ 0 h 636840"/>
                <a:gd name="textAreaBottom" fmla="*/ 637920 h 636840"/>
              </a:gdLst>
              <a:ahLst/>
              <a:rect l="textAreaLeft" t="textAreaTop" r="textAreaRight" b="textAreaBottom"/>
              <a:pathLst>
                <a:path w="850519" h="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83" name="Freeform 17"/>
            <p:cNvSpPr/>
            <p:nvPr/>
          </p:nvSpPr>
          <p:spPr>
            <a:xfrm>
              <a:off x="12745440" y="2826360"/>
              <a:ext cx="646200" cy="646200"/>
            </a:xfrm>
            <a:custGeom>
              <a:avLst/>
              <a:gdLst>
                <a:gd name="textAreaLeft" fmla="*/ 0 w 646200"/>
                <a:gd name="textAreaRight" fmla="*/ 647280 w 646200"/>
                <a:gd name="textAreaTop" fmla="*/ 0 h 646200"/>
                <a:gd name="textAreaBottom" fmla="*/ 647280 h 646200"/>
              </a:gdLst>
              <a:ahLst/>
              <a:rect l="textAreaLeft" t="textAreaTop" r="textAreaRight" b="textAreaBottom"/>
              <a:pathLst>
                <a:path w="863219" h="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84" name="TextBox 18"/>
          <p:cNvSpPr/>
          <p:nvPr/>
        </p:nvSpPr>
        <p:spPr>
          <a:xfrm>
            <a:off x="12856320" y="2931840"/>
            <a:ext cx="424080" cy="420120"/>
          </a:xfrm>
          <a:prstGeom prst="rect">
            <a:avLst/>
          </a:prstGeom>
          <a:noFill/>
          <a:ln w="0">
            <a:noFill/>
          </a:ln>
        </p:spPr>
        <p:style>
          <a:lnRef idx="0"/>
          <a:fillRef idx="0"/>
          <a:effectRef idx="0"/>
          <a:fontRef idx="minor"/>
        </p:style>
        <p:txBody>
          <a:bodyPr lIns="0" rIns="0" tIns="0" bIns="0" anchor="t">
            <a:spAutoFit/>
          </a:bodyPr>
          <a:p>
            <a:pPr algn="ctr" defTabSz="914400">
              <a:lnSpc>
                <a:spcPts val="3311"/>
              </a:lnSpc>
            </a:pPr>
            <a:r>
              <a:rPr b="1" lang="en-US" sz="3309" spc="-1" strike="noStrike">
                <a:solidFill>
                  <a:srgbClr val="272525"/>
                </a:solidFill>
                <a:latin typeface="Inter Bold"/>
                <a:ea typeface="Inter Bold"/>
              </a:rPr>
              <a:t>2</a:t>
            </a:r>
            <a:endParaRPr b="0" lang="en-US" sz="3309" spc="-1" strike="noStrike">
              <a:solidFill>
                <a:srgbClr val="000000"/>
              </a:solidFill>
              <a:latin typeface="Arial"/>
            </a:endParaRPr>
          </a:p>
        </p:txBody>
      </p:sp>
      <p:sp>
        <p:nvSpPr>
          <p:cNvPr id="185" name="TextBox 19"/>
          <p:cNvSpPr/>
          <p:nvPr/>
        </p:nvSpPr>
        <p:spPr>
          <a:xfrm>
            <a:off x="13671360" y="2909520"/>
            <a:ext cx="3543120" cy="43596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Snapshot Reference</a:t>
            </a:r>
            <a:endParaRPr b="0" lang="en-US" sz="2750" spc="-1" strike="noStrike">
              <a:solidFill>
                <a:srgbClr val="000000"/>
              </a:solidFill>
              <a:latin typeface="Arial"/>
            </a:endParaRPr>
          </a:p>
        </p:txBody>
      </p:sp>
      <p:sp>
        <p:nvSpPr>
          <p:cNvPr id="186" name="TextBox 20"/>
          <p:cNvSpPr/>
          <p:nvPr/>
        </p:nvSpPr>
        <p:spPr>
          <a:xfrm>
            <a:off x="13671360" y="3455640"/>
            <a:ext cx="3623040" cy="180972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Every time one commits changes, git takes a picture of what all your files look like at the moment.</a:t>
            </a:r>
            <a:endParaRPr b="0" lang="en-US" sz="2190" spc="-1" strike="noStrike">
              <a:solidFill>
                <a:srgbClr val="000000"/>
              </a:solidFill>
              <a:latin typeface="Arial"/>
            </a:endParaRPr>
          </a:p>
        </p:txBody>
      </p:sp>
      <p:grpSp>
        <p:nvGrpSpPr>
          <p:cNvPr id="187" name="Group 21"/>
          <p:cNvGrpSpPr/>
          <p:nvPr/>
        </p:nvGrpSpPr>
        <p:grpSpPr>
          <a:xfrm>
            <a:off x="7845480" y="6372000"/>
            <a:ext cx="646200" cy="646200"/>
            <a:chOff x="7845480" y="6372000"/>
            <a:chExt cx="646200" cy="646200"/>
          </a:xfrm>
        </p:grpSpPr>
        <p:sp>
          <p:nvSpPr>
            <p:cNvPr id="188" name="Freeform 22"/>
            <p:cNvSpPr/>
            <p:nvPr/>
          </p:nvSpPr>
          <p:spPr>
            <a:xfrm>
              <a:off x="7850160" y="6376680"/>
              <a:ext cx="636840" cy="636840"/>
            </a:xfrm>
            <a:custGeom>
              <a:avLst/>
              <a:gdLst>
                <a:gd name="textAreaLeft" fmla="*/ 0 w 636840"/>
                <a:gd name="textAreaRight" fmla="*/ 637920 w 636840"/>
                <a:gd name="textAreaTop" fmla="*/ 0 h 636840"/>
                <a:gd name="textAreaBottom" fmla="*/ 637920 h 636840"/>
              </a:gdLst>
              <a:ahLst/>
              <a:rect l="textAreaLeft" t="textAreaTop" r="textAreaRight" b="textAreaBottom"/>
              <a:pathLst>
                <a:path w="850519" h="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89" name="Freeform 23"/>
            <p:cNvSpPr/>
            <p:nvPr/>
          </p:nvSpPr>
          <p:spPr>
            <a:xfrm>
              <a:off x="7845480" y="6372000"/>
              <a:ext cx="646200" cy="646200"/>
            </a:xfrm>
            <a:custGeom>
              <a:avLst/>
              <a:gdLst>
                <a:gd name="textAreaLeft" fmla="*/ 0 w 646200"/>
                <a:gd name="textAreaRight" fmla="*/ 647280 w 646200"/>
                <a:gd name="textAreaTop" fmla="*/ 0 h 646200"/>
                <a:gd name="textAreaBottom" fmla="*/ 647280 h 646200"/>
              </a:gdLst>
              <a:ahLst/>
              <a:rect l="textAreaLeft" t="textAreaTop" r="textAreaRight" b="textAreaBottom"/>
              <a:pathLst>
                <a:path w="863219" h="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90" name="TextBox 24"/>
          <p:cNvSpPr/>
          <p:nvPr/>
        </p:nvSpPr>
        <p:spPr>
          <a:xfrm>
            <a:off x="7956720" y="6477480"/>
            <a:ext cx="424080" cy="420120"/>
          </a:xfrm>
          <a:prstGeom prst="rect">
            <a:avLst/>
          </a:prstGeom>
          <a:noFill/>
          <a:ln w="0">
            <a:noFill/>
          </a:ln>
        </p:spPr>
        <p:style>
          <a:lnRef idx="0"/>
          <a:fillRef idx="0"/>
          <a:effectRef idx="0"/>
          <a:fontRef idx="minor"/>
        </p:style>
        <p:txBody>
          <a:bodyPr lIns="0" rIns="0" tIns="0" bIns="0" anchor="t">
            <a:spAutoFit/>
          </a:bodyPr>
          <a:p>
            <a:pPr algn="ctr" defTabSz="914400">
              <a:lnSpc>
                <a:spcPts val="3311"/>
              </a:lnSpc>
            </a:pPr>
            <a:r>
              <a:rPr b="1" lang="en-US" sz="3309" spc="-1" strike="noStrike">
                <a:solidFill>
                  <a:srgbClr val="272525"/>
                </a:solidFill>
                <a:latin typeface="Inter Bold"/>
                <a:ea typeface="Inter Bold"/>
              </a:rPr>
              <a:t>3</a:t>
            </a:r>
            <a:endParaRPr b="0" lang="en-US" sz="3309" spc="-1" strike="noStrike">
              <a:solidFill>
                <a:srgbClr val="000000"/>
              </a:solidFill>
              <a:latin typeface="Arial"/>
            </a:endParaRPr>
          </a:p>
        </p:txBody>
      </p:sp>
      <p:sp>
        <p:nvSpPr>
          <p:cNvPr id="191" name="TextBox 25"/>
          <p:cNvSpPr/>
          <p:nvPr/>
        </p:nvSpPr>
        <p:spPr>
          <a:xfrm>
            <a:off x="8771760" y="6454800"/>
            <a:ext cx="3543120" cy="435960"/>
          </a:xfrm>
          <a:prstGeom prst="rect">
            <a:avLst/>
          </a:prstGeom>
          <a:noFill/>
          <a:ln w="0">
            <a:noFill/>
          </a:ln>
        </p:spPr>
        <p:style>
          <a:lnRef idx="0"/>
          <a:fillRef idx="0"/>
          <a:effectRef idx="0"/>
          <a:fontRef idx="minor"/>
        </p:style>
        <p:txBody>
          <a:bodyPr lIns="0" rIns="0" tIns="0" bIns="0" anchor="t">
            <a:spAutoFit/>
          </a:bodyPr>
          <a:p>
            <a:pPr defTabSz="914400">
              <a:lnSpc>
                <a:spcPts val="3436"/>
              </a:lnSpc>
            </a:pPr>
            <a:r>
              <a:rPr b="1" lang="en-US" sz="2750" spc="-1" strike="noStrike">
                <a:solidFill>
                  <a:srgbClr val="272525"/>
                </a:solidFill>
                <a:latin typeface="Inter Bold"/>
                <a:ea typeface="Inter Bold"/>
              </a:rPr>
              <a:t>Metadata</a:t>
            </a:r>
            <a:endParaRPr b="0" lang="en-US" sz="2750" spc="-1" strike="noStrike">
              <a:solidFill>
                <a:srgbClr val="000000"/>
              </a:solidFill>
              <a:latin typeface="Arial"/>
            </a:endParaRPr>
          </a:p>
        </p:txBody>
      </p:sp>
      <p:sp>
        <p:nvSpPr>
          <p:cNvPr id="192" name="TextBox 26"/>
          <p:cNvSpPr/>
          <p:nvPr/>
        </p:nvSpPr>
        <p:spPr>
          <a:xfrm>
            <a:off x="8771760" y="7001280"/>
            <a:ext cx="8523000" cy="904680"/>
          </a:xfrm>
          <a:prstGeom prst="rect">
            <a:avLst/>
          </a:prstGeom>
          <a:noFill/>
          <a:ln w="0">
            <a:noFill/>
          </a:ln>
        </p:spPr>
        <p:style>
          <a:lnRef idx="0"/>
          <a:fillRef idx="0"/>
          <a:effectRef idx="0"/>
          <a:fontRef idx="minor"/>
        </p:style>
        <p:txBody>
          <a:bodyPr lIns="0" rIns="0" tIns="0" bIns="0" anchor="t">
            <a:spAutoFit/>
          </a:bodyPr>
          <a:p>
            <a:pPr defTabSz="914400">
              <a:lnSpc>
                <a:spcPts val="3563"/>
              </a:lnSpc>
            </a:pPr>
            <a:r>
              <a:rPr b="0" lang="en-US" sz="2190" spc="-1" strike="noStrike">
                <a:solidFill>
                  <a:srgbClr val="272525"/>
                </a:solidFill>
                <a:latin typeface="Inter"/>
                <a:ea typeface="Inter"/>
              </a:rPr>
              <a:t>Commits have metadata such as the committer, the author, time and message describing the changes.</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3" name="Group 2"/>
          <p:cNvGrpSpPr/>
          <p:nvPr/>
        </p:nvGrpSpPr>
        <p:grpSpPr>
          <a:xfrm>
            <a:off x="0" y="0"/>
            <a:ext cx="18286920" cy="10285920"/>
            <a:chOff x="0" y="0"/>
            <a:chExt cx="18286920" cy="10285920"/>
          </a:xfrm>
        </p:grpSpPr>
        <p:sp>
          <p:nvSpPr>
            <p:cNvPr id="194"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95" name="Group 4"/>
          <p:cNvGrpSpPr/>
          <p:nvPr/>
        </p:nvGrpSpPr>
        <p:grpSpPr>
          <a:xfrm>
            <a:off x="0" y="0"/>
            <a:ext cx="18286920" cy="10285920"/>
            <a:chOff x="0" y="0"/>
            <a:chExt cx="18286920" cy="10285920"/>
          </a:xfrm>
        </p:grpSpPr>
        <p:sp>
          <p:nvSpPr>
            <p:cNvPr id="196"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97" name="TextBox 6"/>
          <p:cNvSpPr/>
          <p:nvPr/>
        </p:nvSpPr>
        <p:spPr>
          <a:xfrm>
            <a:off x="2012400" y="342360"/>
            <a:ext cx="14262120" cy="176148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Working Tree(directory) and staging area</a:t>
            </a:r>
            <a:endParaRPr b="0" lang="en-US" sz="5560" spc="-1" strike="noStrike">
              <a:solidFill>
                <a:srgbClr val="000000"/>
              </a:solidFill>
              <a:latin typeface="Arial"/>
            </a:endParaRPr>
          </a:p>
        </p:txBody>
      </p:sp>
      <p:sp>
        <p:nvSpPr>
          <p:cNvPr id="198" name="TextBox 7"/>
          <p:cNvSpPr/>
          <p:nvPr/>
        </p:nvSpPr>
        <p:spPr>
          <a:xfrm>
            <a:off x="992160" y="2418480"/>
            <a:ext cx="16302600" cy="563040"/>
          </a:xfrm>
          <a:prstGeom prst="rect">
            <a:avLst/>
          </a:prstGeom>
          <a:noFill/>
          <a:ln w="0">
            <a:noFill/>
          </a:ln>
        </p:spPr>
        <p:style>
          <a:lnRef idx="0"/>
          <a:fillRef idx="0"/>
          <a:effectRef idx="0"/>
          <a:fontRef idx="minor"/>
        </p:style>
        <p:txBody>
          <a:bodyPr lIns="0" rIns="0" tIns="0" bIns="0" anchor="t">
            <a:spAutoFit/>
          </a:bodyPr>
          <a:p>
            <a:pPr defTabSz="914400">
              <a:lnSpc>
                <a:spcPts val="4436"/>
              </a:lnSpc>
            </a:pPr>
            <a:r>
              <a:rPr b="0" lang="en-US" sz="2750" spc="-1" strike="noStrike">
                <a:solidFill>
                  <a:srgbClr val="272525"/>
                </a:solidFill>
                <a:latin typeface="Inter"/>
                <a:ea typeface="Inter"/>
              </a:rPr>
              <a:t>Before you make a commit, you need to tell git which changes you want it to keep track of.</a:t>
            </a:r>
            <a:endParaRPr b="0" lang="en-US" sz="2750" spc="-1" strike="noStrike">
              <a:solidFill>
                <a:srgbClr val="000000"/>
              </a:solidFill>
              <a:latin typeface="Arial"/>
            </a:endParaRPr>
          </a:p>
        </p:txBody>
      </p:sp>
      <p:sp>
        <p:nvSpPr>
          <p:cNvPr id="199" name="TextBox 8"/>
          <p:cNvSpPr/>
          <p:nvPr/>
        </p:nvSpPr>
        <p:spPr>
          <a:xfrm>
            <a:off x="992160" y="3332880"/>
            <a:ext cx="16302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Work with files in the working directory</a:t>
            </a:r>
            <a:endParaRPr b="0" lang="en-US" sz="2190" spc="-1" strike="noStrike">
              <a:solidFill>
                <a:srgbClr val="000000"/>
              </a:solidFill>
              <a:latin typeface="Arial"/>
            </a:endParaRPr>
          </a:p>
        </p:txBody>
      </p:sp>
      <p:sp>
        <p:nvSpPr>
          <p:cNvPr id="200" name="TextBox 9"/>
          <p:cNvSpPr/>
          <p:nvPr/>
        </p:nvSpPr>
        <p:spPr>
          <a:xfrm>
            <a:off x="992160" y="3998880"/>
            <a:ext cx="16302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Move the files with changes to the staging area</a:t>
            </a:r>
            <a:endParaRPr b="0" lang="en-US" sz="2190" spc="-1" strike="noStrike">
              <a:solidFill>
                <a:srgbClr val="000000"/>
              </a:solidFill>
              <a:latin typeface="Arial"/>
            </a:endParaRPr>
          </a:p>
        </p:txBody>
      </p:sp>
      <p:sp>
        <p:nvSpPr>
          <p:cNvPr id="201" name="TextBox 10"/>
          <p:cNvSpPr/>
          <p:nvPr/>
        </p:nvSpPr>
        <p:spPr>
          <a:xfrm>
            <a:off x="992160" y="4664880"/>
            <a:ext cx="16302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Only changes in the staging area are included in the commits</a:t>
            </a:r>
            <a:endParaRPr b="0" lang="en-US" sz="2190" spc="-1" strike="noStrike">
              <a:solidFill>
                <a:srgbClr val="000000"/>
              </a:solidFill>
              <a:latin typeface="Arial"/>
            </a:endParaRPr>
          </a:p>
        </p:txBody>
      </p:sp>
      <p:grpSp>
        <p:nvGrpSpPr>
          <p:cNvPr id="202" name="Group 11"/>
          <p:cNvGrpSpPr/>
          <p:nvPr/>
        </p:nvGrpSpPr>
        <p:grpSpPr>
          <a:xfrm>
            <a:off x="992160" y="5636520"/>
            <a:ext cx="16302600" cy="2683800"/>
            <a:chOff x="992160" y="5636520"/>
            <a:chExt cx="16302600" cy="2683800"/>
          </a:xfrm>
        </p:grpSpPr>
        <p:sp>
          <p:nvSpPr>
            <p:cNvPr id="203" name="Freeform 12"/>
            <p:cNvSpPr/>
            <p:nvPr/>
          </p:nvSpPr>
          <p:spPr>
            <a:xfrm>
              <a:off x="992160" y="5636520"/>
              <a:ext cx="16302600" cy="2683800"/>
            </a:xfrm>
            <a:custGeom>
              <a:avLst/>
              <a:gdLst>
                <a:gd name="textAreaLeft" fmla="*/ 0 w 16302600"/>
                <a:gd name="textAreaRight" fmla="*/ 16303680 w 16302600"/>
                <a:gd name="textAreaTop" fmla="*/ 0 h 2683800"/>
                <a:gd name="textAreaBottom" fmla="*/ 2684880 h 2683800"/>
              </a:gdLst>
              <a:ahLst/>
              <a:rect l="textAreaLeft" t="textAreaTop" r="textAreaRight" b="textAreaBottom"/>
              <a:pathLst>
                <a:path w="21738082" h="3579876">
                  <a:moveTo>
                    <a:pt x="0" y="0"/>
                  </a:moveTo>
                  <a:lnTo>
                    <a:pt x="21738082" y="0"/>
                  </a:lnTo>
                  <a:lnTo>
                    <a:pt x="21738082" y="3579876"/>
                  </a:lnTo>
                  <a:lnTo>
                    <a:pt x="0" y="357987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4" name="Group 2"/>
          <p:cNvGrpSpPr/>
          <p:nvPr/>
        </p:nvGrpSpPr>
        <p:grpSpPr>
          <a:xfrm>
            <a:off x="0" y="0"/>
            <a:ext cx="18286920" cy="10285920"/>
            <a:chOff x="0" y="0"/>
            <a:chExt cx="18286920" cy="10285920"/>
          </a:xfrm>
        </p:grpSpPr>
        <p:sp>
          <p:nvSpPr>
            <p:cNvPr id="205"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06" name="Group 4"/>
          <p:cNvGrpSpPr/>
          <p:nvPr/>
        </p:nvGrpSpPr>
        <p:grpSpPr>
          <a:xfrm>
            <a:off x="0" y="0"/>
            <a:ext cx="18286920" cy="10285920"/>
            <a:chOff x="0" y="0"/>
            <a:chExt cx="18286920" cy="10285920"/>
          </a:xfrm>
        </p:grpSpPr>
        <p:sp>
          <p:nvSpPr>
            <p:cNvPr id="207"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08" name="TextBox 6"/>
          <p:cNvSpPr/>
          <p:nvPr/>
        </p:nvSpPr>
        <p:spPr>
          <a:xfrm>
            <a:off x="6306840" y="290880"/>
            <a:ext cx="5672880" cy="705960"/>
          </a:xfrm>
          <a:prstGeom prst="rect">
            <a:avLst/>
          </a:prstGeom>
          <a:noFill/>
          <a:ln w="0">
            <a:noFill/>
          </a:ln>
        </p:spPr>
        <p:style>
          <a:lnRef idx="0"/>
          <a:fillRef idx="0"/>
          <a:effectRef idx="0"/>
          <a:fontRef idx="minor"/>
        </p:style>
        <p:txBody>
          <a:bodyPr lIns="0" rIns="0" tIns="0" bIns="0" anchor="t">
            <a:spAutoFit/>
          </a:bodyPr>
          <a:p>
            <a:pPr algn="ctr" defTabSz="914400">
              <a:lnSpc>
                <a:spcPts val="5562"/>
              </a:lnSpc>
            </a:pPr>
            <a:r>
              <a:rPr b="1" lang="en-US" sz="4440" spc="-1" strike="noStrike">
                <a:solidFill>
                  <a:srgbClr val="000000"/>
                </a:solidFill>
                <a:latin typeface="Inter Bold"/>
                <a:ea typeface="Inter Bold"/>
              </a:rPr>
              <a:t>Three File Stages</a:t>
            </a:r>
            <a:endParaRPr b="0" lang="en-US" sz="4440" spc="-1" strike="noStrike">
              <a:solidFill>
                <a:srgbClr val="000000"/>
              </a:solidFill>
              <a:latin typeface="Arial"/>
            </a:endParaRPr>
          </a:p>
        </p:txBody>
      </p:sp>
      <p:grpSp>
        <p:nvGrpSpPr>
          <p:cNvPr id="209" name="Group 7"/>
          <p:cNvGrpSpPr/>
          <p:nvPr/>
        </p:nvGrpSpPr>
        <p:grpSpPr>
          <a:xfrm>
            <a:off x="789480" y="1782360"/>
            <a:ext cx="519120" cy="519120"/>
            <a:chOff x="789480" y="1782360"/>
            <a:chExt cx="519120" cy="519120"/>
          </a:xfrm>
        </p:grpSpPr>
        <p:sp>
          <p:nvSpPr>
            <p:cNvPr id="210" name="Freeform 8"/>
            <p:cNvSpPr/>
            <p:nvPr/>
          </p:nvSpPr>
          <p:spPr>
            <a:xfrm>
              <a:off x="794160" y="1787400"/>
              <a:ext cx="509400" cy="509400"/>
            </a:xfrm>
            <a:custGeom>
              <a:avLst/>
              <a:gdLst>
                <a:gd name="textAreaLeft" fmla="*/ 0 w 509400"/>
                <a:gd name="textAreaRight" fmla="*/ 510480 w 509400"/>
                <a:gd name="textAreaTop" fmla="*/ 0 h 509400"/>
                <a:gd name="textAreaBottom" fmla="*/ 510480 h 509400"/>
              </a:gdLst>
              <a:ahLst/>
              <a:rect l="textAreaLeft" t="textAreaTop" r="textAreaRight" b="textAreaBottom"/>
              <a:pathLst>
                <a:path w="680847" h="680847">
                  <a:moveTo>
                    <a:pt x="0" y="127127"/>
                  </a:moveTo>
                  <a:cubicBezTo>
                    <a:pt x="0" y="56896"/>
                    <a:pt x="56896" y="0"/>
                    <a:pt x="127127" y="0"/>
                  </a:cubicBezTo>
                  <a:lnTo>
                    <a:pt x="553720" y="0"/>
                  </a:lnTo>
                  <a:cubicBezTo>
                    <a:pt x="623951" y="0"/>
                    <a:pt x="680847" y="56896"/>
                    <a:pt x="680847" y="127127"/>
                  </a:cubicBezTo>
                  <a:lnTo>
                    <a:pt x="680847" y="553720"/>
                  </a:lnTo>
                  <a:cubicBezTo>
                    <a:pt x="680847" y="623951"/>
                    <a:pt x="623951" y="680847"/>
                    <a:pt x="553720" y="680847"/>
                  </a:cubicBezTo>
                  <a:lnTo>
                    <a:pt x="127127" y="680847"/>
                  </a:lnTo>
                  <a:cubicBezTo>
                    <a:pt x="56896" y="680847"/>
                    <a:pt x="0" y="623951"/>
                    <a:pt x="0" y="553720"/>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1" name="Freeform 9"/>
            <p:cNvSpPr/>
            <p:nvPr/>
          </p:nvSpPr>
          <p:spPr>
            <a:xfrm>
              <a:off x="789480" y="1782360"/>
              <a:ext cx="519120" cy="519120"/>
            </a:xfrm>
            <a:custGeom>
              <a:avLst/>
              <a:gdLst>
                <a:gd name="textAreaLeft" fmla="*/ 0 w 519120"/>
                <a:gd name="textAreaRight" fmla="*/ 520200 w 519120"/>
                <a:gd name="textAreaTop" fmla="*/ 0 h 519120"/>
                <a:gd name="textAreaBottom" fmla="*/ 520200 h 519120"/>
              </a:gdLst>
              <a:ahLst/>
              <a:rect l="textAreaLeft" t="textAreaTop" r="textAreaRight" b="textAreaBottom"/>
              <a:pathLst>
                <a:path w="693547" h="693547">
                  <a:moveTo>
                    <a:pt x="0" y="133477"/>
                  </a:moveTo>
                  <a:cubicBezTo>
                    <a:pt x="0" y="59690"/>
                    <a:pt x="59690" y="0"/>
                    <a:pt x="133477" y="0"/>
                  </a:cubicBezTo>
                  <a:lnTo>
                    <a:pt x="560070" y="0"/>
                  </a:lnTo>
                  <a:lnTo>
                    <a:pt x="560070" y="6350"/>
                  </a:lnTo>
                  <a:lnTo>
                    <a:pt x="560070" y="0"/>
                  </a:lnTo>
                  <a:cubicBezTo>
                    <a:pt x="633730" y="0"/>
                    <a:pt x="693547" y="59690"/>
                    <a:pt x="693547" y="133477"/>
                  </a:cubicBezTo>
                  <a:lnTo>
                    <a:pt x="687197" y="133477"/>
                  </a:lnTo>
                  <a:lnTo>
                    <a:pt x="693547" y="133477"/>
                  </a:lnTo>
                  <a:lnTo>
                    <a:pt x="693547" y="560070"/>
                  </a:lnTo>
                  <a:lnTo>
                    <a:pt x="687197" y="560070"/>
                  </a:lnTo>
                  <a:lnTo>
                    <a:pt x="693547" y="560070"/>
                  </a:lnTo>
                  <a:cubicBezTo>
                    <a:pt x="693547" y="633730"/>
                    <a:pt x="633857" y="693547"/>
                    <a:pt x="560070" y="693547"/>
                  </a:cubicBezTo>
                  <a:lnTo>
                    <a:pt x="560070" y="687197"/>
                  </a:lnTo>
                  <a:lnTo>
                    <a:pt x="560070" y="693547"/>
                  </a:lnTo>
                  <a:lnTo>
                    <a:pt x="133477" y="693547"/>
                  </a:lnTo>
                  <a:lnTo>
                    <a:pt x="133477" y="687197"/>
                  </a:lnTo>
                  <a:lnTo>
                    <a:pt x="133477" y="693547"/>
                  </a:lnTo>
                  <a:cubicBezTo>
                    <a:pt x="59690" y="693547"/>
                    <a:pt x="0" y="633730"/>
                    <a:pt x="0" y="560070"/>
                  </a:cubicBezTo>
                  <a:lnTo>
                    <a:pt x="0" y="133477"/>
                  </a:lnTo>
                  <a:lnTo>
                    <a:pt x="6350" y="133477"/>
                  </a:lnTo>
                  <a:lnTo>
                    <a:pt x="0" y="133477"/>
                  </a:lnTo>
                  <a:moveTo>
                    <a:pt x="12700" y="133477"/>
                  </a:moveTo>
                  <a:lnTo>
                    <a:pt x="12700" y="560070"/>
                  </a:lnTo>
                  <a:lnTo>
                    <a:pt x="6350" y="560070"/>
                  </a:lnTo>
                  <a:lnTo>
                    <a:pt x="12700" y="560070"/>
                  </a:lnTo>
                  <a:cubicBezTo>
                    <a:pt x="12700" y="626745"/>
                    <a:pt x="66802" y="680847"/>
                    <a:pt x="133477" y="680847"/>
                  </a:cubicBezTo>
                  <a:lnTo>
                    <a:pt x="560070" y="680847"/>
                  </a:lnTo>
                  <a:cubicBezTo>
                    <a:pt x="626745" y="680847"/>
                    <a:pt x="680847" y="626745"/>
                    <a:pt x="680847" y="560070"/>
                  </a:cubicBezTo>
                  <a:lnTo>
                    <a:pt x="680847" y="133477"/>
                  </a:lnTo>
                  <a:cubicBezTo>
                    <a:pt x="680847" y="66802"/>
                    <a:pt x="626745" y="12700"/>
                    <a:pt x="560070" y="12700"/>
                  </a:cubicBezTo>
                  <a:lnTo>
                    <a:pt x="133477" y="12700"/>
                  </a:lnTo>
                  <a:lnTo>
                    <a:pt x="133477" y="6350"/>
                  </a:lnTo>
                  <a:lnTo>
                    <a:pt x="133477" y="12700"/>
                  </a:lnTo>
                  <a:cubicBezTo>
                    <a:pt x="66802" y="12700"/>
                    <a:pt x="12700" y="66802"/>
                    <a:pt x="12700" y="133477"/>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12" name="TextBox 10"/>
          <p:cNvSpPr/>
          <p:nvPr/>
        </p:nvSpPr>
        <p:spPr>
          <a:xfrm>
            <a:off x="879480" y="1877400"/>
            <a:ext cx="339120" cy="333000"/>
          </a:xfrm>
          <a:prstGeom prst="rect">
            <a:avLst/>
          </a:prstGeom>
          <a:noFill/>
          <a:ln w="0">
            <a:noFill/>
          </a:ln>
        </p:spPr>
        <p:style>
          <a:lnRef idx="0"/>
          <a:fillRef idx="0"/>
          <a:effectRef idx="0"/>
          <a:fontRef idx="minor"/>
        </p:style>
        <p:txBody>
          <a:bodyPr lIns="0" rIns="0" tIns="0" bIns="0" anchor="t">
            <a:spAutoFit/>
          </a:bodyPr>
          <a:p>
            <a:pPr algn="ctr" defTabSz="914400">
              <a:lnSpc>
                <a:spcPts val="2625"/>
              </a:lnSpc>
            </a:pPr>
            <a:r>
              <a:rPr b="1" lang="en-US" sz="2620" spc="-1" strike="noStrike">
                <a:solidFill>
                  <a:srgbClr val="272525"/>
                </a:solidFill>
                <a:latin typeface="Inter Bold"/>
                <a:ea typeface="Inter Bold"/>
              </a:rPr>
              <a:t>1</a:t>
            </a:r>
            <a:endParaRPr b="0" lang="en-US" sz="2620" spc="-1" strike="noStrike">
              <a:solidFill>
                <a:srgbClr val="000000"/>
              </a:solidFill>
              <a:latin typeface="Arial"/>
            </a:endParaRPr>
          </a:p>
        </p:txBody>
      </p:sp>
      <p:sp>
        <p:nvSpPr>
          <p:cNvPr id="213" name="TextBox 11"/>
          <p:cNvSpPr/>
          <p:nvPr/>
        </p:nvSpPr>
        <p:spPr>
          <a:xfrm>
            <a:off x="1531800" y="1855800"/>
            <a:ext cx="3087000" cy="698040"/>
          </a:xfrm>
          <a:prstGeom prst="rect">
            <a:avLst/>
          </a:prstGeom>
          <a:noFill/>
          <a:ln w="0">
            <a:noFill/>
          </a:ln>
        </p:spPr>
        <p:style>
          <a:lnRef idx="0"/>
          <a:fillRef idx="0"/>
          <a:effectRef idx="0"/>
          <a:fontRef idx="minor"/>
        </p:style>
        <p:txBody>
          <a:bodyPr lIns="0" rIns="0" tIns="0" bIns="0" anchor="t">
            <a:spAutoFit/>
          </a:bodyPr>
          <a:p>
            <a:pPr defTabSz="914400">
              <a:lnSpc>
                <a:spcPts val="2750"/>
              </a:lnSpc>
            </a:pPr>
            <a:r>
              <a:rPr b="1" lang="en-US" sz="2190" spc="-1" strike="noStrike">
                <a:solidFill>
                  <a:srgbClr val="272525"/>
                </a:solidFill>
                <a:latin typeface="Inter Bold"/>
                <a:ea typeface="Inter Bold"/>
              </a:rPr>
              <a:t>Untracked or modified</a:t>
            </a:r>
            <a:endParaRPr b="0" lang="en-US" sz="2190" spc="-1" strike="noStrike">
              <a:solidFill>
                <a:srgbClr val="000000"/>
              </a:solidFill>
              <a:latin typeface="Arial"/>
            </a:endParaRPr>
          </a:p>
        </p:txBody>
      </p:sp>
      <p:sp>
        <p:nvSpPr>
          <p:cNvPr id="214" name="TextBox 12"/>
          <p:cNvSpPr/>
          <p:nvPr/>
        </p:nvSpPr>
        <p:spPr>
          <a:xfrm>
            <a:off x="1531800" y="2461320"/>
            <a:ext cx="4638600" cy="35676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272525"/>
                </a:solidFill>
                <a:latin typeface="Inter"/>
                <a:ea typeface="Inter"/>
              </a:rPr>
              <a:t>The file is new or modified</a:t>
            </a:r>
            <a:endParaRPr b="0" lang="en-US" sz="1750" spc="-1" strike="noStrike">
              <a:solidFill>
                <a:srgbClr val="000000"/>
              </a:solidFill>
              <a:latin typeface="Arial"/>
            </a:endParaRPr>
          </a:p>
        </p:txBody>
      </p:sp>
      <p:grpSp>
        <p:nvGrpSpPr>
          <p:cNvPr id="215" name="Group 13"/>
          <p:cNvGrpSpPr/>
          <p:nvPr/>
        </p:nvGrpSpPr>
        <p:grpSpPr>
          <a:xfrm>
            <a:off x="6450480" y="1782360"/>
            <a:ext cx="519120" cy="519120"/>
            <a:chOff x="6450480" y="1782360"/>
            <a:chExt cx="519120" cy="519120"/>
          </a:xfrm>
        </p:grpSpPr>
        <p:sp>
          <p:nvSpPr>
            <p:cNvPr id="216" name="Freeform 14"/>
            <p:cNvSpPr/>
            <p:nvPr/>
          </p:nvSpPr>
          <p:spPr>
            <a:xfrm>
              <a:off x="6455160" y="1787400"/>
              <a:ext cx="509400" cy="509400"/>
            </a:xfrm>
            <a:custGeom>
              <a:avLst/>
              <a:gdLst>
                <a:gd name="textAreaLeft" fmla="*/ 0 w 509400"/>
                <a:gd name="textAreaRight" fmla="*/ 510480 w 509400"/>
                <a:gd name="textAreaTop" fmla="*/ 0 h 509400"/>
                <a:gd name="textAreaBottom" fmla="*/ 510480 h 509400"/>
              </a:gdLst>
              <a:ahLst/>
              <a:rect l="textAreaLeft" t="textAreaTop" r="textAreaRight" b="textAreaBottom"/>
              <a:pathLst>
                <a:path w="680847" h="680847">
                  <a:moveTo>
                    <a:pt x="0" y="127127"/>
                  </a:moveTo>
                  <a:cubicBezTo>
                    <a:pt x="0" y="56896"/>
                    <a:pt x="56896" y="0"/>
                    <a:pt x="127127" y="0"/>
                  </a:cubicBezTo>
                  <a:lnTo>
                    <a:pt x="553720" y="0"/>
                  </a:lnTo>
                  <a:cubicBezTo>
                    <a:pt x="623951" y="0"/>
                    <a:pt x="680847" y="56896"/>
                    <a:pt x="680847" y="127127"/>
                  </a:cubicBezTo>
                  <a:lnTo>
                    <a:pt x="680847" y="553720"/>
                  </a:lnTo>
                  <a:cubicBezTo>
                    <a:pt x="680847" y="623951"/>
                    <a:pt x="623951" y="680847"/>
                    <a:pt x="553720" y="680847"/>
                  </a:cubicBezTo>
                  <a:lnTo>
                    <a:pt x="127127" y="680847"/>
                  </a:lnTo>
                  <a:cubicBezTo>
                    <a:pt x="56896" y="680847"/>
                    <a:pt x="0" y="623951"/>
                    <a:pt x="0" y="553720"/>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7" name="Freeform 15"/>
            <p:cNvSpPr/>
            <p:nvPr/>
          </p:nvSpPr>
          <p:spPr>
            <a:xfrm>
              <a:off x="6450480" y="1782360"/>
              <a:ext cx="519120" cy="519120"/>
            </a:xfrm>
            <a:custGeom>
              <a:avLst/>
              <a:gdLst>
                <a:gd name="textAreaLeft" fmla="*/ 0 w 519120"/>
                <a:gd name="textAreaRight" fmla="*/ 520200 w 519120"/>
                <a:gd name="textAreaTop" fmla="*/ 0 h 519120"/>
                <a:gd name="textAreaBottom" fmla="*/ 520200 h 519120"/>
              </a:gdLst>
              <a:ahLst/>
              <a:rect l="textAreaLeft" t="textAreaTop" r="textAreaRight" b="textAreaBottom"/>
              <a:pathLst>
                <a:path w="693547" h="693547">
                  <a:moveTo>
                    <a:pt x="0" y="133477"/>
                  </a:moveTo>
                  <a:cubicBezTo>
                    <a:pt x="0" y="59690"/>
                    <a:pt x="59690" y="0"/>
                    <a:pt x="133477" y="0"/>
                  </a:cubicBezTo>
                  <a:lnTo>
                    <a:pt x="560070" y="0"/>
                  </a:lnTo>
                  <a:lnTo>
                    <a:pt x="560070" y="6350"/>
                  </a:lnTo>
                  <a:lnTo>
                    <a:pt x="560070" y="0"/>
                  </a:lnTo>
                  <a:cubicBezTo>
                    <a:pt x="633730" y="0"/>
                    <a:pt x="693547" y="59690"/>
                    <a:pt x="693547" y="133477"/>
                  </a:cubicBezTo>
                  <a:lnTo>
                    <a:pt x="687197" y="133477"/>
                  </a:lnTo>
                  <a:lnTo>
                    <a:pt x="693547" y="133477"/>
                  </a:lnTo>
                  <a:lnTo>
                    <a:pt x="693547" y="560070"/>
                  </a:lnTo>
                  <a:lnTo>
                    <a:pt x="687197" y="560070"/>
                  </a:lnTo>
                  <a:lnTo>
                    <a:pt x="693547" y="560070"/>
                  </a:lnTo>
                  <a:cubicBezTo>
                    <a:pt x="693547" y="633730"/>
                    <a:pt x="633857" y="693547"/>
                    <a:pt x="560070" y="693547"/>
                  </a:cubicBezTo>
                  <a:lnTo>
                    <a:pt x="560070" y="687197"/>
                  </a:lnTo>
                  <a:lnTo>
                    <a:pt x="560070" y="693547"/>
                  </a:lnTo>
                  <a:lnTo>
                    <a:pt x="133477" y="693547"/>
                  </a:lnTo>
                  <a:lnTo>
                    <a:pt x="133477" y="687197"/>
                  </a:lnTo>
                  <a:lnTo>
                    <a:pt x="133477" y="693547"/>
                  </a:lnTo>
                  <a:cubicBezTo>
                    <a:pt x="59690" y="693547"/>
                    <a:pt x="0" y="633730"/>
                    <a:pt x="0" y="560070"/>
                  </a:cubicBezTo>
                  <a:lnTo>
                    <a:pt x="0" y="133477"/>
                  </a:lnTo>
                  <a:lnTo>
                    <a:pt x="6350" y="133477"/>
                  </a:lnTo>
                  <a:lnTo>
                    <a:pt x="0" y="133477"/>
                  </a:lnTo>
                  <a:moveTo>
                    <a:pt x="12700" y="133477"/>
                  </a:moveTo>
                  <a:lnTo>
                    <a:pt x="12700" y="560070"/>
                  </a:lnTo>
                  <a:lnTo>
                    <a:pt x="6350" y="560070"/>
                  </a:lnTo>
                  <a:lnTo>
                    <a:pt x="12700" y="560070"/>
                  </a:lnTo>
                  <a:cubicBezTo>
                    <a:pt x="12700" y="626745"/>
                    <a:pt x="66802" y="680847"/>
                    <a:pt x="133477" y="680847"/>
                  </a:cubicBezTo>
                  <a:lnTo>
                    <a:pt x="560070" y="680847"/>
                  </a:lnTo>
                  <a:cubicBezTo>
                    <a:pt x="626745" y="680847"/>
                    <a:pt x="680847" y="626745"/>
                    <a:pt x="680847" y="560070"/>
                  </a:cubicBezTo>
                  <a:lnTo>
                    <a:pt x="680847" y="133477"/>
                  </a:lnTo>
                  <a:cubicBezTo>
                    <a:pt x="680847" y="66802"/>
                    <a:pt x="626745" y="12700"/>
                    <a:pt x="560070" y="12700"/>
                  </a:cubicBezTo>
                  <a:lnTo>
                    <a:pt x="133477" y="12700"/>
                  </a:lnTo>
                  <a:lnTo>
                    <a:pt x="133477" y="6350"/>
                  </a:lnTo>
                  <a:lnTo>
                    <a:pt x="133477" y="12700"/>
                  </a:lnTo>
                  <a:cubicBezTo>
                    <a:pt x="66802" y="12700"/>
                    <a:pt x="12700" y="66802"/>
                    <a:pt x="12700" y="133477"/>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18" name="TextBox 16"/>
          <p:cNvSpPr/>
          <p:nvPr/>
        </p:nvSpPr>
        <p:spPr>
          <a:xfrm>
            <a:off x="6540480" y="1877400"/>
            <a:ext cx="339120" cy="333000"/>
          </a:xfrm>
          <a:prstGeom prst="rect">
            <a:avLst/>
          </a:prstGeom>
          <a:noFill/>
          <a:ln w="0">
            <a:noFill/>
          </a:ln>
        </p:spPr>
        <p:style>
          <a:lnRef idx="0"/>
          <a:fillRef idx="0"/>
          <a:effectRef idx="0"/>
          <a:fontRef idx="minor"/>
        </p:style>
        <p:txBody>
          <a:bodyPr lIns="0" rIns="0" tIns="0" bIns="0" anchor="t">
            <a:spAutoFit/>
          </a:bodyPr>
          <a:p>
            <a:pPr algn="ctr" defTabSz="914400">
              <a:lnSpc>
                <a:spcPts val="2625"/>
              </a:lnSpc>
            </a:pPr>
            <a:r>
              <a:rPr b="1" lang="en-US" sz="2620" spc="-1" strike="noStrike">
                <a:solidFill>
                  <a:srgbClr val="272525"/>
                </a:solidFill>
                <a:latin typeface="Inter Bold"/>
                <a:ea typeface="Inter Bold"/>
              </a:rPr>
              <a:t>2</a:t>
            </a:r>
            <a:endParaRPr b="0" lang="en-US" sz="2620" spc="-1" strike="noStrike">
              <a:solidFill>
                <a:srgbClr val="000000"/>
              </a:solidFill>
              <a:latin typeface="Arial"/>
            </a:endParaRPr>
          </a:p>
        </p:txBody>
      </p:sp>
      <p:sp>
        <p:nvSpPr>
          <p:cNvPr id="219" name="TextBox 17"/>
          <p:cNvSpPr/>
          <p:nvPr/>
        </p:nvSpPr>
        <p:spPr>
          <a:xfrm>
            <a:off x="7192800" y="1855800"/>
            <a:ext cx="2835720" cy="348840"/>
          </a:xfrm>
          <a:prstGeom prst="rect">
            <a:avLst/>
          </a:prstGeom>
          <a:noFill/>
          <a:ln w="0">
            <a:noFill/>
          </a:ln>
        </p:spPr>
        <p:style>
          <a:lnRef idx="0"/>
          <a:fillRef idx="0"/>
          <a:effectRef idx="0"/>
          <a:fontRef idx="minor"/>
        </p:style>
        <p:txBody>
          <a:bodyPr lIns="0" rIns="0" tIns="0" bIns="0" anchor="t">
            <a:spAutoFit/>
          </a:bodyPr>
          <a:p>
            <a:pPr defTabSz="914400">
              <a:lnSpc>
                <a:spcPts val="2750"/>
              </a:lnSpc>
            </a:pPr>
            <a:r>
              <a:rPr b="1" lang="en-US" sz="2190" spc="-1" strike="noStrike">
                <a:solidFill>
                  <a:srgbClr val="272525"/>
                </a:solidFill>
                <a:latin typeface="Inter Bold"/>
                <a:ea typeface="Inter Bold"/>
              </a:rPr>
              <a:t>Staged</a:t>
            </a:r>
            <a:endParaRPr b="0" lang="en-US" sz="2190" spc="-1" strike="noStrike">
              <a:solidFill>
                <a:srgbClr val="000000"/>
              </a:solidFill>
              <a:latin typeface="Arial"/>
            </a:endParaRPr>
          </a:p>
        </p:txBody>
      </p:sp>
      <p:sp>
        <p:nvSpPr>
          <p:cNvPr id="220" name="TextBox 18"/>
          <p:cNvSpPr/>
          <p:nvPr/>
        </p:nvSpPr>
        <p:spPr>
          <a:xfrm>
            <a:off x="7192800" y="2461320"/>
            <a:ext cx="4638600" cy="71388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272525"/>
                </a:solidFill>
                <a:latin typeface="Inter"/>
                <a:ea typeface="Inter"/>
              </a:rPr>
              <a:t>The file has been added to git's version control but changes yet to be committed</a:t>
            </a:r>
            <a:endParaRPr b="0" lang="en-US" sz="1750" spc="-1" strike="noStrike">
              <a:solidFill>
                <a:srgbClr val="000000"/>
              </a:solidFill>
              <a:latin typeface="Arial"/>
            </a:endParaRPr>
          </a:p>
        </p:txBody>
      </p:sp>
      <p:grpSp>
        <p:nvGrpSpPr>
          <p:cNvPr id="221" name="Group 19"/>
          <p:cNvGrpSpPr/>
          <p:nvPr/>
        </p:nvGrpSpPr>
        <p:grpSpPr>
          <a:xfrm>
            <a:off x="12111480" y="1782360"/>
            <a:ext cx="519120" cy="519120"/>
            <a:chOff x="12111480" y="1782360"/>
            <a:chExt cx="519120" cy="519120"/>
          </a:xfrm>
        </p:grpSpPr>
        <p:sp>
          <p:nvSpPr>
            <p:cNvPr id="222" name="Freeform 20"/>
            <p:cNvSpPr/>
            <p:nvPr/>
          </p:nvSpPr>
          <p:spPr>
            <a:xfrm>
              <a:off x="12116160" y="1787400"/>
              <a:ext cx="509400" cy="509400"/>
            </a:xfrm>
            <a:custGeom>
              <a:avLst/>
              <a:gdLst>
                <a:gd name="textAreaLeft" fmla="*/ 0 w 509400"/>
                <a:gd name="textAreaRight" fmla="*/ 510480 w 509400"/>
                <a:gd name="textAreaTop" fmla="*/ 0 h 509400"/>
                <a:gd name="textAreaBottom" fmla="*/ 510480 h 509400"/>
              </a:gdLst>
              <a:ahLst/>
              <a:rect l="textAreaLeft" t="textAreaTop" r="textAreaRight" b="textAreaBottom"/>
              <a:pathLst>
                <a:path w="680847" h="680847">
                  <a:moveTo>
                    <a:pt x="0" y="127127"/>
                  </a:moveTo>
                  <a:cubicBezTo>
                    <a:pt x="0" y="56896"/>
                    <a:pt x="56896" y="0"/>
                    <a:pt x="127127" y="0"/>
                  </a:cubicBezTo>
                  <a:lnTo>
                    <a:pt x="553720" y="0"/>
                  </a:lnTo>
                  <a:cubicBezTo>
                    <a:pt x="623951" y="0"/>
                    <a:pt x="680847" y="56896"/>
                    <a:pt x="680847" y="127127"/>
                  </a:cubicBezTo>
                  <a:lnTo>
                    <a:pt x="680847" y="553720"/>
                  </a:lnTo>
                  <a:cubicBezTo>
                    <a:pt x="680847" y="623951"/>
                    <a:pt x="623951" y="680847"/>
                    <a:pt x="553720" y="680847"/>
                  </a:cubicBezTo>
                  <a:lnTo>
                    <a:pt x="127127" y="680847"/>
                  </a:lnTo>
                  <a:cubicBezTo>
                    <a:pt x="56896" y="680847"/>
                    <a:pt x="0" y="623951"/>
                    <a:pt x="0" y="553720"/>
                  </a:cubicBezTo>
                  <a:close/>
                </a:path>
              </a:pathLst>
            </a:custGeom>
            <a:solidFill>
              <a:srgbClr val="dadbf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3" name="Freeform 21"/>
            <p:cNvSpPr/>
            <p:nvPr/>
          </p:nvSpPr>
          <p:spPr>
            <a:xfrm>
              <a:off x="12111480" y="1782360"/>
              <a:ext cx="519120" cy="519120"/>
            </a:xfrm>
            <a:custGeom>
              <a:avLst/>
              <a:gdLst>
                <a:gd name="textAreaLeft" fmla="*/ 0 w 519120"/>
                <a:gd name="textAreaRight" fmla="*/ 520200 w 519120"/>
                <a:gd name="textAreaTop" fmla="*/ 0 h 519120"/>
                <a:gd name="textAreaBottom" fmla="*/ 520200 h 519120"/>
              </a:gdLst>
              <a:ahLst/>
              <a:rect l="textAreaLeft" t="textAreaTop" r="textAreaRight" b="textAreaBottom"/>
              <a:pathLst>
                <a:path w="693547" h="693547">
                  <a:moveTo>
                    <a:pt x="0" y="133477"/>
                  </a:moveTo>
                  <a:cubicBezTo>
                    <a:pt x="0" y="59690"/>
                    <a:pt x="59690" y="0"/>
                    <a:pt x="133477" y="0"/>
                  </a:cubicBezTo>
                  <a:lnTo>
                    <a:pt x="560070" y="0"/>
                  </a:lnTo>
                  <a:lnTo>
                    <a:pt x="560070" y="6350"/>
                  </a:lnTo>
                  <a:lnTo>
                    <a:pt x="560070" y="0"/>
                  </a:lnTo>
                  <a:cubicBezTo>
                    <a:pt x="633730" y="0"/>
                    <a:pt x="693547" y="59690"/>
                    <a:pt x="693547" y="133477"/>
                  </a:cubicBezTo>
                  <a:lnTo>
                    <a:pt x="687197" y="133477"/>
                  </a:lnTo>
                  <a:lnTo>
                    <a:pt x="693547" y="133477"/>
                  </a:lnTo>
                  <a:lnTo>
                    <a:pt x="693547" y="560070"/>
                  </a:lnTo>
                  <a:lnTo>
                    <a:pt x="687197" y="560070"/>
                  </a:lnTo>
                  <a:lnTo>
                    <a:pt x="693547" y="560070"/>
                  </a:lnTo>
                  <a:cubicBezTo>
                    <a:pt x="693547" y="633730"/>
                    <a:pt x="633857" y="693547"/>
                    <a:pt x="560070" y="693547"/>
                  </a:cubicBezTo>
                  <a:lnTo>
                    <a:pt x="560070" y="687197"/>
                  </a:lnTo>
                  <a:lnTo>
                    <a:pt x="560070" y="693547"/>
                  </a:lnTo>
                  <a:lnTo>
                    <a:pt x="133477" y="693547"/>
                  </a:lnTo>
                  <a:lnTo>
                    <a:pt x="133477" y="687197"/>
                  </a:lnTo>
                  <a:lnTo>
                    <a:pt x="133477" y="693547"/>
                  </a:lnTo>
                  <a:cubicBezTo>
                    <a:pt x="59690" y="693547"/>
                    <a:pt x="0" y="633730"/>
                    <a:pt x="0" y="560070"/>
                  </a:cubicBezTo>
                  <a:lnTo>
                    <a:pt x="0" y="133477"/>
                  </a:lnTo>
                  <a:lnTo>
                    <a:pt x="6350" y="133477"/>
                  </a:lnTo>
                  <a:lnTo>
                    <a:pt x="0" y="133477"/>
                  </a:lnTo>
                  <a:moveTo>
                    <a:pt x="12700" y="133477"/>
                  </a:moveTo>
                  <a:lnTo>
                    <a:pt x="12700" y="560070"/>
                  </a:lnTo>
                  <a:lnTo>
                    <a:pt x="6350" y="560070"/>
                  </a:lnTo>
                  <a:lnTo>
                    <a:pt x="12700" y="560070"/>
                  </a:lnTo>
                  <a:cubicBezTo>
                    <a:pt x="12700" y="626745"/>
                    <a:pt x="66802" y="680847"/>
                    <a:pt x="133477" y="680847"/>
                  </a:cubicBezTo>
                  <a:lnTo>
                    <a:pt x="560070" y="680847"/>
                  </a:lnTo>
                  <a:cubicBezTo>
                    <a:pt x="626745" y="680847"/>
                    <a:pt x="680847" y="626745"/>
                    <a:pt x="680847" y="560070"/>
                  </a:cubicBezTo>
                  <a:lnTo>
                    <a:pt x="680847" y="133477"/>
                  </a:lnTo>
                  <a:cubicBezTo>
                    <a:pt x="680847" y="66802"/>
                    <a:pt x="626745" y="12700"/>
                    <a:pt x="560070" y="12700"/>
                  </a:cubicBezTo>
                  <a:lnTo>
                    <a:pt x="133477" y="12700"/>
                  </a:lnTo>
                  <a:lnTo>
                    <a:pt x="133477" y="6350"/>
                  </a:lnTo>
                  <a:lnTo>
                    <a:pt x="133477" y="12700"/>
                  </a:lnTo>
                  <a:cubicBezTo>
                    <a:pt x="66802" y="12700"/>
                    <a:pt x="12700" y="66802"/>
                    <a:pt x="12700" y="133477"/>
                  </a:cubicBezTo>
                  <a:close/>
                </a:path>
              </a:pathLst>
            </a:custGeom>
            <a:solidFill>
              <a:srgbClr val="c0c1d7"/>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24" name="TextBox 22"/>
          <p:cNvSpPr/>
          <p:nvPr/>
        </p:nvSpPr>
        <p:spPr>
          <a:xfrm>
            <a:off x="12201480" y="1877400"/>
            <a:ext cx="339120" cy="333000"/>
          </a:xfrm>
          <a:prstGeom prst="rect">
            <a:avLst/>
          </a:prstGeom>
          <a:noFill/>
          <a:ln w="0">
            <a:noFill/>
          </a:ln>
        </p:spPr>
        <p:style>
          <a:lnRef idx="0"/>
          <a:fillRef idx="0"/>
          <a:effectRef idx="0"/>
          <a:fontRef idx="minor"/>
        </p:style>
        <p:txBody>
          <a:bodyPr lIns="0" rIns="0" tIns="0" bIns="0" anchor="t">
            <a:spAutoFit/>
          </a:bodyPr>
          <a:p>
            <a:pPr algn="ctr" defTabSz="914400">
              <a:lnSpc>
                <a:spcPts val="2625"/>
              </a:lnSpc>
            </a:pPr>
            <a:r>
              <a:rPr b="1" lang="en-US" sz="2620" spc="-1" strike="noStrike">
                <a:solidFill>
                  <a:srgbClr val="272525"/>
                </a:solidFill>
                <a:latin typeface="Inter Bold"/>
                <a:ea typeface="Inter Bold"/>
              </a:rPr>
              <a:t>3</a:t>
            </a:r>
            <a:endParaRPr b="0" lang="en-US" sz="2620" spc="-1" strike="noStrike">
              <a:solidFill>
                <a:srgbClr val="000000"/>
              </a:solidFill>
              <a:latin typeface="Arial"/>
            </a:endParaRPr>
          </a:p>
        </p:txBody>
      </p:sp>
      <p:sp>
        <p:nvSpPr>
          <p:cNvPr id="225" name="TextBox 23"/>
          <p:cNvSpPr/>
          <p:nvPr/>
        </p:nvSpPr>
        <p:spPr>
          <a:xfrm>
            <a:off x="12853800" y="1855800"/>
            <a:ext cx="2835720" cy="348840"/>
          </a:xfrm>
          <a:prstGeom prst="rect">
            <a:avLst/>
          </a:prstGeom>
          <a:noFill/>
          <a:ln w="0">
            <a:noFill/>
          </a:ln>
        </p:spPr>
        <p:style>
          <a:lnRef idx="0"/>
          <a:fillRef idx="0"/>
          <a:effectRef idx="0"/>
          <a:fontRef idx="minor"/>
        </p:style>
        <p:txBody>
          <a:bodyPr lIns="0" rIns="0" tIns="0" bIns="0" anchor="t">
            <a:spAutoFit/>
          </a:bodyPr>
          <a:p>
            <a:pPr defTabSz="914400">
              <a:lnSpc>
                <a:spcPts val="2750"/>
              </a:lnSpc>
            </a:pPr>
            <a:r>
              <a:rPr b="1" lang="en-US" sz="2190" spc="-1" strike="noStrike">
                <a:solidFill>
                  <a:srgbClr val="272525"/>
                </a:solidFill>
                <a:latin typeface="Inter Bold"/>
                <a:ea typeface="Inter Bold"/>
              </a:rPr>
              <a:t>Committed</a:t>
            </a:r>
            <a:endParaRPr b="0" lang="en-US" sz="2190" spc="-1" strike="noStrike">
              <a:solidFill>
                <a:srgbClr val="000000"/>
              </a:solidFill>
              <a:latin typeface="Arial"/>
            </a:endParaRPr>
          </a:p>
        </p:txBody>
      </p:sp>
      <p:sp>
        <p:nvSpPr>
          <p:cNvPr id="226" name="TextBox 24"/>
          <p:cNvSpPr/>
          <p:nvPr/>
        </p:nvSpPr>
        <p:spPr>
          <a:xfrm>
            <a:off x="12851640" y="2461320"/>
            <a:ext cx="4638960" cy="713880"/>
          </a:xfrm>
          <a:prstGeom prst="rect">
            <a:avLst/>
          </a:prstGeom>
          <a:noFill/>
          <a:ln w="0">
            <a:noFill/>
          </a:ln>
        </p:spPr>
        <p:style>
          <a:lnRef idx="0"/>
          <a:fillRef idx="0"/>
          <a:effectRef idx="0"/>
          <a:fontRef idx="minor"/>
        </p:style>
        <p:txBody>
          <a:bodyPr lIns="0" rIns="0" tIns="0" bIns="0" anchor="t">
            <a:spAutoFit/>
          </a:bodyPr>
          <a:p>
            <a:pPr defTabSz="914400">
              <a:lnSpc>
                <a:spcPts val="2812"/>
              </a:lnSpc>
            </a:pPr>
            <a:r>
              <a:rPr b="0" lang="en-US" sz="1750" spc="-1" strike="noStrike">
                <a:solidFill>
                  <a:srgbClr val="272525"/>
                </a:solidFill>
                <a:latin typeface="Inter"/>
                <a:ea typeface="Inter"/>
              </a:rPr>
              <a:t>Changes have been committed and a new version has been committed</a:t>
            </a:r>
            <a:endParaRPr b="0" lang="en-US" sz="1750" spc="-1" strike="noStrike">
              <a:solidFill>
                <a:srgbClr val="000000"/>
              </a:solidFill>
              <a:latin typeface="Arial"/>
            </a:endParaRPr>
          </a:p>
        </p:txBody>
      </p:sp>
      <p:grpSp>
        <p:nvGrpSpPr>
          <p:cNvPr id="227" name="Group 25"/>
          <p:cNvGrpSpPr/>
          <p:nvPr/>
        </p:nvGrpSpPr>
        <p:grpSpPr>
          <a:xfrm>
            <a:off x="794160" y="3337560"/>
            <a:ext cx="16567560" cy="6027840"/>
            <a:chOff x="794160" y="3337560"/>
            <a:chExt cx="16567560" cy="6027840"/>
          </a:xfrm>
        </p:grpSpPr>
        <p:sp>
          <p:nvSpPr>
            <p:cNvPr id="228" name="Freeform 26"/>
            <p:cNvSpPr/>
            <p:nvPr/>
          </p:nvSpPr>
          <p:spPr>
            <a:xfrm>
              <a:off x="794160" y="3337560"/>
              <a:ext cx="16567560" cy="6027840"/>
            </a:xfrm>
            <a:custGeom>
              <a:avLst/>
              <a:gdLst>
                <a:gd name="textAreaLeft" fmla="*/ 0 w 16567560"/>
                <a:gd name="textAreaRight" fmla="*/ 16568640 w 16567560"/>
                <a:gd name="textAreaTop" fmla="*/ 0 h 6027840"/>
                <a:gd name="textAreaBottom" fmla="*/ 6028920 h 6027840"/>
              </a:gdLst>
              <a:ahLst/>
              <a:rect l="textAreaLeft" t="textAreaTop" r="textAreaRight" b="textAreaBottom"/>
              <a:pathLst>
                <a:path w="22091396" h="8038338">
                  <a:moveTo>
                    <a:pt x="0" y="0"/>
                  </a:moveTo>
                  <a:lnTo>
                    <a:pt x="22091396" y="0"/>
                  </a:lnTo>
                  <a:lnTo>
                    <a:pt x="22091396" y="8038338"/>
                  </a:lnTo>
                  <a:lnTo>
                    <a:pt x="0" y="803833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9" name="Group 2"/>
          <p:cNvGrpSpPr/>
          <p:nvPr/>
        </p:nvGrpSpPr>
        <p:grpSpPr>
          <a:xfrm>
            <a:off x="0" y="0"/>
            <a:ext cx="18286920" cy="10285920"/>
            <a:chOff x="0" y="0"/>
            <a:chExt cx="18286920" cy="10285920"/>
          </a:xfrm>
        </p:grpSpPr>
        <p:sp>
          <p:nvSpPr>
            <p:cNvPr id="230" name="Freeform 3"/>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6f4f4"/>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1" name="Group 4"/>
          <p:cNvGrpSpPr/>
          <p:nvPr/>
        </p:nvGrpSpPr>
        <p:grpSpPr>
          <a:xfrm>
            <a:off x="0" y="0"/>
            <a:ext cx="18286920" cy="10285920"/>
            <a:chOff x="0" y="0"/>
            <a:chExt cx="18286920" cy="10285920"/>
          </a:xfrm>
        </p:grpSpPr>
        <p:sp>
          <p:nvSpPr>
            <p:cNvPr id="232" name="Freeform 5"/>
            <p:cNvSpPr/>
            <p:nvPr/>
          </p:nvSpPr>
          <p:spPr>
            <a:xfrm>
              <a:off x="0" y="0"/>
              <a:ext cx="18286920" cy="10285920"/>
            </a:xfrm>
            <a:custGeom>
              <a:avLst/>
              <a:gdLst>
                <a:gd name="textAreaLeft" fmla="*/ 0 w 18286920"/>
                <a:gd name="textAreaRight" fmla="*/ 18288000 w 18286920"/>
                <a:gd name="textAreaTop" fmla="*/ 0 h 10285920"/>
                <a:gd name="textAreaBottom" fmla="*/ 10287000 h 10285920"/>
              </a:gdLst>
              <a:ahLst/>
              <a:rect l="textAreaLeft" t="textAreaTop" r="textAreaRight" b="textAreaBottom"/>
              <a:pathLst>
                <a:path w="24384000" h="13716000">
                  <a:moveTo>
                    <a:pt x="0" y="0"/>
                  </a:moveTo>
                  <a:lnTo>
                    <a:pt x="24384000" y="0"/>
                  </a:lnTo>
                  <a:lnTo>
                    <a:pt x="24384000" y="13716000"/>
                  </a:lnTo>
                  <a:lnTo>
                    <a:pt x="0" y="1371600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3" name="Group 6"/>
          <p:cNvGrpSpPr/>
          <p:nvPr/>
        </p:nvGrpSpPr>
        <p:grpSpPr>
          <a:xfrm>
            <a:off x="16049160" y="9686880"/>
            <a:ext cx="2152080" cy="513360"/>
            <a:chOff x="16049160" y="9686880"/>
            <a:chExt cx="2152080" cy="513360"/>
          </a:xfrm>
        </p:grpSpPr>
        <p:sp>
          <p:nvSpPr>
            <p:cNvPr id="234" name="Freeform 7">
              <a:hlinkClick r:id="rId1"/>
            </p:cNvPr>
            <p:cNvSpPr/>
            <p:nvPr/>
          </p:nvSpPr>
          <p:spPr>
            <a:xfrm>
              <a:off x="16049160" y="9686880"/>
              <a:ext cx="2152080" cy="513360"/>
            </a:xfrm>
            <a:custGeom>
              <a:avLst/>
              <a:gdLst>
                <a:gd name="textAreaLeft" fmla="*/ 0 w 2152080"/>
                <a:gd name="textAreaRight" fmla="*/ 2153160 w 2152080"/>
                <a:gd name="textAreaTop" fmla="*/ 0 h 513360"/>
                <a:gd name="textAreaBottom" fmla="*/ 514440 h 513360"/>
              </a:gdLst>
              <a:ahLst/>
              <a:rect l="textAreaLeft" t="textAreaTop" r="textAreaRight" b="textAreaBottom"/>
              <a:pathLst>
                <a:path w="2870962" h="685800">
                  <a:moveTo>
                    <a:pt x="0" y="0"/>
                  </a:moveTo>
                  <a:lnTo>
                    <a:pt x="2870962" y="0"/>
                  </a:lnTo>
                  <a:lnTo>
                    <a:pt x="2870962" y="685800"/>
                  </a:lnTo>
                  <a:lnTo>
                    <a:pt x="0" y="685800"/>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5" name="Group 8"/>
          <p:cNvGrpSpPr/>
          <p:nvPr/>
        </p:nvGrpSpPr>
        <p:grpSpPr>
          <a:xfrm>
            <a:off x="11430000" y="0"/>
            <a:ext cx="6856920" cy="10285920"/>
            <a:chOff x="11430000" y="0"/>
            <a:chExt cx="6856920" cy="10285920"/>
          </a:xfrm>
        </p:grpSpPr>
        <p:sp>
          <p:nvSpPr>
            <p:cNvPr id="236" name="Freeform 9"/>
            <p:cNvSpPr/>
            <p:nvPr/>
          </p:nvSpPr>
          <p:spPr>
            <a:xfrm>
              <a:off x="11430000" y="0"/>
              <a:ext cx="6856920" cy="10285920"/>
            </a:xfrm>
            <a:custGeom>
              <a:avLst/>
              <a:gdLst>
                <a:gd name="textAreaLeft" fmla="*/ 0 w 6856920"/>
                <a:gd name="textAreaRight" fmla="*/ 6858000 w 6856920"/>
                <a:gd name="textAreaTop" fmla="*/ 0 h 10285920"/>
                <a:gd name="textAreaBottom" fmla="*/ 10287000 h 10285920"/>
              </a:gdLst>
              <a:ahLst/>
              <a:rect l="textAreaLeft" t="textAreaTop" r="textAreaRight" b="textAreaBottom"/>
              <a:pathLst>
                <a:path w="9144000" h="13716000">
                  <a:moveTo>
                    <a:pt x="0" y="0"/>
                  </a:moveTo>
                  <a:lnTo>
                    <a:pt x="9144000" y="0"/>
                  </a:lnTo>
                  <a:lnTo>
                    <a:pt x="9144000" y="13716000"/>
                  </a:lnTo>
                  <a:lnTo>
                    <a:pt x="0" y="13716000"/>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7" name="Group 10"/>
          <p:cNvGrpSpPr/>
          <p:nvPr/>
        </p:nvGrpSpPr>
        <p:grpSpPr>
          <a:xfrm>
            <a:off x="12020400" y="3957480"/>
            <a:ext cx="5675760" cy="2370600"/>
            <a:chOff x="12020400" y="3957480"/>
            <a:chExt cx="5675760" cy="2370600"/>
          </a:xfrm>
        </p:grpSpPr>
        <p:sp>
          <p:nvSpPr>
            <p:cNvPr id="238" name="Freeform 11"/>
            <p:cNvSpPr/>
            <p:nvPr/>
          </p:nvSpPr>
          <p:spPr>
            <a:xfrm>
              <a:off x="12020400" y="3957480"/>
              <a:ext cx="5675760" cy="2370600"/>
            </a:xfrm>
            <a:custGeom>
              <a:avLst/>
              <a:gdLst>
                <a:gd name="textAreaLeft" fmla="*/ 0 w 5675760"/>
                <a:gd name="textAreaRight" fmla="*/ 5676840 w 5675760"/>
                <a:gd name="textAreaTop" fmla="*/ 0 h 2370600"/>
                <a:gd name="textAreaBottom" fmla="*/ 2371680 h 2370600"/>
              </a:gdLst>
              <a:ahLst/>
              <a:rect l="textAreaLeft" t="textAreaTop" r="textAreaRight" b="textAreaBottom"/>
              <a:pathLst>
                <a:path w="7569200" h="3162300">
                  <a:moveTo>
                    <a:pt x="0" y="0"/>
                  </a:moveTo>
                  <a:lnTo>
                    <a:pt x="7569200" y="0"/>
                  </a:lnTo>
                  <a:lnTo>
                    <a:pt x="7569200" y="3162300"/>
                  </a:lnTo>
                  <a:lnTo>
                    <a:pt x="0" y="3162300"/>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39" name="TextBox 12"/>
          <p:cNvSpPr/>
          <p:nvPr/>
        </p:nvSpPr>
        <p:spPr>
          <a:xfrm>
            <a:off x="2170800" y="2113560"/>
            <a:ext cx="7087320" cy="880560"/>
          </a:xfrm>
          <a:prstGeom prst="rect">
            <a:avLst/>
          </a:prstGeom>
          <a:noFill/>
          <a:ln w="0">
            <a:noFill/>
          </a:ln>
        </p:spPr>
        <p:style>
          <a:lnRef idx="0"/>
          <a:fillRef idx="0"/>
          <a:effectRef idx="0"/>
          <a:fontRef idx="minor"/>
        </p:style>
        <p:txBody>
          <a:bodyPr lIns="0" rIns="0" tIns="0" bIns="0" anchor="t">
            <a:spAutoFit/>
          </a:bodyPr>
          <a:p>
            <a:pPr algn="ctr" defTabSz="914400">
              <a:lnSpc>
                <a:spcPts val="6936"/>
              </a:lnSpc>
            </a:pPr>
            <a:r>
              <a:rPr b="1" lang="en-US" sz="5560" spc="-1" strike="noStrike">
                <a:solidFill>
                  <a:srgbClr val="000000"/>
                </a:solidFill>
                <a:latin typeface="Inter Bold"/>
                <a:ea typeface="Inter Bold"/>
              </a:rPr>
              <a:t>Branches</a:t>
            </a:r>
            <a:endParaRPr b="0" lang="en-US" sz="5560" spc="-1" strike="noStrike">
              <a:solidFill>
                <a:srgbClr val="000000"/>
              </a:solidFill>
              <a:latin typeface="Arial"/>
            </a:endParaRPr>
          </a:p>
        </p:txBody>
      </p:sp>
      <p:sp>
        <p:nvSpPr>
          <p:cNvPr id="240" name="TextBox 13"/>
          <p:cNvSpPr/>
          <p:nvPr/>
        </p:nvSpPr>
        <p:spPr>
          <a:xfrm>
            <a:off x="992160" y="3704400"/>
            <a:ext cx="9444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Git branches are effectively a pointer to a snapshot of your changes.</a:t>
            </a:r>
            <a:endParaRPr b="0" lang="en-US" sz="2190" spc="-1" strike="noStrike">
              <a:solidFill>
                <a:srgbClr val="000000"/>
              </a:solidFill>
              <a:latin typeface="Arial"/>
            </a:endParaRPr>
          </a:p>
        </p:txBody>
      </p:sp>
      <p:sp>
        <p:nvSpPr>
          <p:cNvPr id="241" name="TextBox 14"/>
          <p:cNvSpPr/>
          <p:nvPr/>
        </p:nvSpPr>
        <p:spPr>
          <a:xfrm>
            <a:off x="992160" y="4937400"/>
            <a:ext cx="9444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0" lang="en-US" sz="2190" spc="-1" strike="noStrike">
                <a:solidFill>
                  <a:srgbClr val="272525"/>
                </a:solidFill>
                <a:latin typeface="Inter"/>
                <a:ea typeface="Inter"/>
              </a:rPr>
              <a:t>Allows multiplexing without messing the main branch</a:t>
            </a:r>
            <a:endParaRPr b="0" lang="en-US" sz="2190" spc="-1" strike="noStrike">
              <a:solidFill>
                <a:srgbClr val="000000"/>
              </a:solidFill>
              <a:latin typeface="Arial"/>
            </a:endParaRPr>
          </a:p>
        </p:txBody>
      </p:sp>
      <p:sp>
        <p:nvSpPr>
          <p:cNvPr id="242" name="TextBox 15"/>
          <p:cNvSpPr/>
          <p:nvPr/>
        </p:nvSpPr>
        <p:spPr>
          <a:xfrm>
            <a:off x="992160" y="5603400"/>
            <a:ext cx="9444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1" lang="en-US" sz="2190" spc="-1" strike="noStrike">
                <a:solidFill>
                  <a:srgbClr val="272525"/>
                </a:solidFill>
                <a:latin typeface="Inter Bold"/>
                <a:ea typeface="Inter Bold"/>
              </a:rPr>
              <a:t>Main branch</a:t>
            </a:r>
            <a:r>
              <a:rPr b="0" lang="en-US" sz="2190" spc="-1" strike="noStrike">
                <a:solidFill>
                  <a:srgbClr val="272525"/>
                </a:solidFill>
                <a:latin typeface="Inter"/>
                <a:ea typeface="Inter"/>
              </a:rPr>
              <a:t>: default branch</a:t>
            </a:r>
            <a:endParaRPr b="0" lang="en-US" sz="2190" spc="-1" strike="noStrike">
              <a:solidFill>
                <a:srgbClr val="000000"/>
              </a:solidFill>
              <a:latin typeface="Arial"/>
            </a:endParaRPr>
          </a:p>
        </p:txBody>
      </p:sp>
      <p:sp>
        <p:nvSpPr>
          <p:cNvPr id="243" name="TextBox 16"/>
          <p:cNvSpPr/>
          <p:nvPr/>
        </p:nvSpPr>
        <p:spPr>
          <a:xfrm>
            <a:off x="992160" y="6269400"/>
            <a:ext cx="9444600" cy="452160"/>
          </a:xfrm>
          <a:prstGeom prst="rect">
            <a:avLst/>
          </a:prstGeom>
          <a:noFill/>
          <a:ln w="0">
            <a:noFill/>
          </a:ln>
        </p:spPr>
        <p:style>
          <a:lnRef idx="0"/>
          <a:fillRef idx="0"/>
          <a:effectRef idx="0"/>
          <a:fontRef idx="minor"/>
        </p:style>
        <p:txBody>
          <a:bodyPr lIns="0" rIns="0" tIns="0" bIns="0" anchor="t">
            <a:spAutoFit/>
          </a:bodyPr>
          <a:p>
            <a:pPr lvl="1" marL="329760" indent="-164880" defTabSz="914400">
              <a:lnSpc>
                <a:spcPts val="3563"/>
              </a:lnSpc>
              <a:buClr>
                <a:srgbClr val="272525"/>
              </a:buClr>
              <a:buFont typeface="Arial"/>
              <a:buChar char="•"/>
            </a:pPr>
            <a:r>
              <a:rPr b="1" lang="en-US" sz="2190" spc="-1" strike="noStrike">
                <a:solidFill>
                  <a:srgbClr val="272525"/>
                </a:solidFill>
                <a:latin typeface="Inter Bold"/>
                <a:ea typeface="Inter Bold"/>
              </a:rPr>
              <a:t>Develop</a:t>
            </a:r>
            <a:r>
              <a:rPr b="0" lang="en-US" sz="2190" spc="-1" strike="noStrike">
                <a:solidFill>
                  <a:srgbClr val="272525"/>
                </a:solidFill>
                <a:latin typeface="Inter"/>
                <a:ea typeface="Inter"/>
              </a:rPr>
              <a:t>: adding new features or fixing bugs</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TotalTime>
  <Application>LibreOffice/24.2.7.2$Linux_X86_64 LibreOffice_project/420$Build-2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DAG0dKy8lDA</dc:identifier>
  <dc:language>en-US</dc:language>
  <cp:lastModifiedBy/>
  <dcterms:modified xsi:type="dcterms:W3CDTF">2025-10-02T23:45:32Z</dcterms:modified>
  <cp:revision>5</cp:revision>
  <dc:subject/>
  <dc:title>Introduction-to-Git-and-GitHub.pptx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