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Caveat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Npv3kDOnzaExigCsmaYw2EFUk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Caveat-bold.fntdata"/><Relationship Id="rId9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" name="Google Shape;13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5.jp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lay.google.com/store/apps/details?id=co.slidebox&amp;hl=it&amp;gl=US" TargetMode="External"/><Relationship Id="rId4" Type="http://schemas.openxmlformats.org/officeDocument/2006/relationships/hyperlink" Target="https://play.google.com/store/apps/details?id=com.simplemobiletools.gallery&amp;hl=it&amp;gl=US" TargetMode="External"/><Relationship Id="rId5" Type="http://schemas.openxmlformats.org/officeDocument/2006/relationships/hyperlink" Target="https://play.google.com/store/apps/details?id=com.simplemobiletools.gallery.pro&amp;hl=it&amp;gl=US" TargetMode="External"/><Relationship Id="rId6" Type="http://schemas.openxmlformats.org/officeDocument/2006/relationships/hyperlink" Target="https://github.com/Itscailor/File-Sor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Cairo Lorenzo, 25yo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My talent is</a:t>
            </a:r>
            <a:r>
              <a:rPr lang="it"/>
              <a:t> </a:t>
            </a:r>
            <a:r>
              <a:rPr i="1" lang="it"/>
              <a:t>calm and creativity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My pitfall is </a:t>
            </a:r>
            <a:r>
              <a:rPr i="1" lang="it"/>
              <a:t>s</a:t>
            </a:r>
            <a:r>
              <a:rPr i="1" lang="it"/>
              <a:t>hort memory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10 years </a:t>
            </a:r>
            <a:r>
              <a:rPr i="1" lang="it"/>
              <a:t>I’ll be keeping developing my projects</a:t>
            </a:r>
            <a:endParaRPr i="1"/>
          </a:p>
        </p:txBody>
      </p:sp>
      <p:pic>
        <p:nvPicPr>
          <p:cNvPr id="55" name="Google Shape;5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75" y="988650"/>
            <a:ext cx="3991476" cy="316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"/>
              <a:t>File Sorter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/>
              <a:t>Target age 12+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/>
              <a:t>Tech utility industry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/>
              <a:t>Screens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it"/>
              <a:t>home page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it"/>
              <a:t>folder selector</a:t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963" y="2846975"/>
            <a:ext cx="2039475" cy="20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7437" l="0" r="0" t="15169"/>
          <a:stretch/>
        </p:blipFill>
        <p:spPr>
          <a:xfrm>
            <a:off x="3119700" y="487475"/>
            <a:ext cx="2574350" cy="433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5">
            <a:alphaModFix/>
          </a:blip>
          <a:srcRect b="7475" l="0" r="0" t="13172"/>
          <a:stretch/>
        </p:blipFill>
        <p:spPr>
          <a:xfrm>
            <a:off x="6074725" y="487475"/>
            <a:ext cx="2519070" cy="433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6">
            <a:alphaModFix/>
          </a:blip>
          <a:srcRect b="0" l="83997" r="0" t="0"/>
          <a:stretch/>
        </p:blipFill>
        <p:spPr>
          <a:xfrm>
            <a:off x="5328625" y="487475"/>
            <a:ext cx="365425" cy="3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6">
            <a:alphaModFix/>
          </a:blip>
          <a:srcRect b="0" l="0" r="83997" t="0"/>
          <a:stretch/>
        </p:blipFill>
        <p:spPr>
          <a:xfrm>
            <a:off x="3114800" y="487475"/>
            <a:ext cx="365425" cy="3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 rotWithShape="1">
          <a:blip r:embed="rId6">
            <a:alphaModFix/>
          </a:blip>
          <a:srcRect b="0" l="31415" r="29871" t="0"/>
          <a:stretch/>
        </p:blipFill>
        <p:spPr>
          <a:xfrm>
            <a:off x="4028150" y="506038"/>
            <a:ext cx="752550" cy="2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816000" y="2989350"/>
            <a:ext cx="1799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100">
                <a:solidFill>
                  <a:srgbClr val="6AA84F"/>
                </a:solidFill>
                <a:latin typeface="Caveat"/>
                <a:ea typeface="Caveat"/>
                <a:cs typeface="Caveat"/>
                <a:sym typeface="Caveat"/>
              </a:rPr>
              <a:t>Coming</a:t>
            </a:r>
            <a:endParaRPr b="1" sz="5100">
              <a:solidFill>
                <a:srgbClr val="6AA84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100">
                <a:solidFill>
                  <a:srgbClr val="6AA84F"/>
                </a:solidFill>
                <a:latin typeface="Caveat"/>
                <a:ea typeface="Caveat"/>
                <a:cs typeface="Caveat"/>
                <a:sym typeface="Caveat"/>
              </a:rPr>
              <a:t>Soon</a:t>
            </a:r>
            <a:endParaRPr b="1" sz="5100">
              <a:solidFill>
                <a:srgbClr val="6AA84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idx="1" type="body"/>
          </p:nvPr>
        </p:nvSpPr>
        <p:spPr>
          <a:xfrm>
            <a:off x="311700" y="1152475"/>
            <a:ext cx="415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"/>
              <a:t>Competitors/Movers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lphaUcPeriod"/>
            </a:pPr>
            <a:r>
              <a:rPr lang="it"/>
              <a:t>Slidebox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it"/>
              <a:t>Simple Gallery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it"/>
              <a:t>App archivio varie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it"/>
              <a:t>Est. target size (WW)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it"/>
              <a:t>~1000000+ Downloads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it"/>
              <a:t>~500000+ App Purchased</a:t>
            </a:r>
            <a:endParaRPr/>
          </a:p>
        </p:txBody>
      </p:sp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/>
              <a:t>Remarks</a:t>
            </a:r>
            <a:endParaRPr/>
          </a:p>
        </p:txBody>
      </p:sp>
      <p:sp>
        <p:nvSpPr>
          <p:cNvPr id="75" name="Google Shape;75;p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"/>
              <a:t>Revenue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it"/>
              <a:t>S</a:t>
            </a:r>
            <a:r>
              <a:rPr lang="it"/>
              <a:t>ubscription to access more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it"/>
              <a:t>Banner ads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it"/>
              <a:t>Revenue est.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/>
              <a:t>App Purchased: </a:t>
            </a:r>
            <a:r>
              <a:rPr lang="it"/>
              <a:t>0,99 USD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/>
              <a:t>Banner ads: between %0.50 and $1.20 per 1,000 impressions served.</a:t>
            </a:r>
            <a:endParaRPr/>
          </a:p>
        </p:txBody>
      </p:sp>
      <p:sp>
        <p:nvSpPr>
          <p:cNvPr id="76" name="Google Shape;76;p3"/>
          <p:cNvSpPr txBox="1"/>
          <p:nvPr/>
        </p:nvSpPr>
        <p:spPr>
          <a:xfrm>
            <a:off x="1759950" y="4648525"/>
            <a:ext cx="56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</a:t>
            </a:r>
            <a:r>
              <a:rPr lang="it" sz="800">
                <a:solidFill>
                  <a:schemeClr val="dk1"/>
                </a:solidFill>
              </a:rPr>
              <a:t>e: </a:t>
            </a:r>
            <a:r>
              <a:rPr lang="it" sz="800" u="sng">
                <a:solidFill>
                  <a:schemeClr val="hlink"/>
                </a:solidFill>
                <a:hlinkClick r:id="rId3"/>
              </a:rPr>
              <a:t>Slide Box</a:t>
            </a:r>
            <a:r>
              <a:rPr lang="it" sz="800">
                <a:solidFill>
                  <a:schemeClr val="dk1"/>
                </a:solidFill>
              </a:rPr>
              <a:t>, </a:t>
            </a:r>
            <a:r>
              <a:rPr lang="it" sz="800" u="sng">
                <a:solidFill>
                  <a:schemeClr val="hlink"/>
                </a:solidFill>
                <a:hlinkClick r:id="rId4"/>
              </a:rPr>
              <a:t>Simple Gallery</a:t>
            </a:r>
            <a:r>
              <a:rPr lang="it" sz="800">
                <a:solidFill>
                  <a:schemeClr val="dk1"/>
                </a:solidFill>
              </a:rPr>
              <a:t>, </a:t>
            </a:r>
            <a:r>
              <a:rPr lang="it" sz="800" u="sng">
                <a:solidFill>
                  <a:schemeClr val="hlink"/>
                </a:solidFill>
                <a:hlinkClick r:id="rId5"/>
              </a:rPr>
              <a:t>Simple Gallery PRO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7141500" y="4663975"/>
            <a:ext cx="16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Interested? </a:t>
            </a:r>
            <a:r>
              <a:rPr lang="it" sz="1200" u="sng">
                <a:solidFill>
                  <a:schemeClr val="hlink"/>
                </a:solidFill>
                <a:hlinkClick r:id="rId6"/>
              </a:rPr>
              <a:t>See more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