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Caveat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Caveat-bold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aveat-regular.fntdata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4.jp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lay.google.com/store/apps/details?id=co.slidebox&amp;hl=it&amp;gl=US" TargetMode="External"/><Relationship Id="rId4" Type="http://schemas.openxmlformats.org/officeDocument/2006/relationships/hyperlink" Target="https://play.google.com/store/apps/details?id=com.simplemobiletools.gallery&amp;hl=it&amp;gl=US" TargetMode="External"/><Relationship Id="rId5" Type="http://schemas.openxmlformats.org/officeDocument/2006/relationships/hyperlink" Target="https://play.google.com/store/apps/details?id=com.simplemobiletools.gallery.pro&amp;hl=it&amp;gl=US" TargetMode="External"/><Relationship Id="rId6" Type="http://schemas.openxmlformats.org/officeDocument/2006/relationships/hyperlink" Target="https://github.com/Itscailor/File-Sor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Cairo Lorenzo, 25yo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My talent is </a:t>
            </a:r>
            <a:r>
              <a:rPr i="1" lang="it"/>
              <a:t>calm and creativity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My pitfall is </a:t>
            </a:r>
            <a:r>
              <a:rPr i="1" lang="it"/>
              <a:t>short memory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10 years </a:t>
            </a:r>
            <a:r>
              <a:rPr i="1" lang="it"/>
              <a:t>I’ll be keeping developing my projects</a:t>
            </a:r>
            <a:endParaRPr i="1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75" y="988650"/>
            <a:ext cx="3991476" cy="316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t"/>
              <a:t>File Sorter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/>
              <a:t>Target age 12+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/>
              <a:t>Tech utility industry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/>
              <a:t>Screens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it"/>
              <a:t>home page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it"/>
              <a:t>folder selector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963" y="2846975"/>
            <a:ext cx="2039475" cy="203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7437" l="0" r="0" t="15168"/>
          <a:stretch/>
        </p:blipFill>
        <p:spPr>
          <a:xfrm>
            <a:off x="3119700" y="487475"/>
            <a:ext cx="2574350" cy="433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b="7474" l="0" r="0" t="13172"/>
          <a:stretch/>
        </p:blipFill>
        <p:spPr>
          <a:xfrm>
            <a:off x="6074725" y="487475"/>
            <a:ext cx="2519070" cy="433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6">
            <a:alphaModFix/>
          </a:blip>
          <a:srcRect b="0" l="83997" r="0" t="0"/>
          <a:stretch/>
        </p:blipFill>
        <p:spPr>
          <a:xfrm>
            <a:off x="5328625" y="487475"/>
            <a:ext cx="365425" cy="32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7">
            <a:alphaModFix/>
          </a:blip>
          <a:srcRect b="0" l="0" r="83997" t="0"/>
          <a:stretch/>
        </p:blipFill>
        <p:spPr>
          <a:xfrm>
            <a:off x="3114800" y="487475"/>
            <a:ext cx="365425" cy="32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8">
            <a:alphaModFix/>
          </a:blip>
          <a:srcRect b="0" l="31415" r="29870" t="0"/>
          <a:stretch/>
        </p:blipFill>
        <p:spPr>
          <a:xfrm>
            <a:off x="4028150" y="506038"/>
            <a:ext cx="752550" cy="2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816000" y="2989350"/>
            <a:ext cx="1799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1" i="0" lang="it" sz="5100" u="none" cap="none" strike="noStrike">
                <a:solidFill>
                  <a:srgbClr val="6AA84F"/>
                </a:solidFill>
                <a:latin typeface="Caveat"/>
                <a:ea typeface="Caveat"/>
                <a:cs typeface="Caveat"/>
                <a:sym typeface="Caveat"/>
              </a:rPr>
              <a:t>Coming</a:t>
            </a:r>
            <a:endParaRPr b="1" i="0" sz="5100" u="none" cap="none" strike="noStrike">
              <a:solidFill>
                <a:srgbClr val="6AA84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1" i="0" lang="it" sz="5100" u="none" cap="none" strike="noStrike">
                <a:solidFill>
                  <a:srgbClr val="6AA84F"/>
                </a:solidFill>
                <a:latin typeface="Caveat"/>
                <a:ea typeface="Caveat"/>
                <a:cs typeface="Caveat"/>
                <a:sym typeface="Caveat"/>
              </a:rPr>
              <a:t>Soon</a:t>
            </a:r>
            <a:endParaRPr b="1" i="0" sz="5100" u="none" cap="none" strike="noStrike">
              <a:solidFill>
                <a:srgbClr val="6AA84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4155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"/>
              <a:t>Competitors/Movers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lphaUcPeriod"/>
            </a:pPr>
            <a:r>
              <a:rPr lang="it"/>
              <a:t>Slidebox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it"/>
              <a:t>Simple Gallery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it"/>
              <a:t>App archivio varie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it"/>
              <a:t>Est. target size (WW)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it"/>
              <a:t>~</a:t>
            </a:r>
            <a:r>
              <a:rPr lang="it"/>
              <a:t>1</a:t>
            </a:r>
            <a:r>
              <a:rPr lang="it"/>
              <a:t>mln</a:t>
            </a:r>
            <a:r>
              <a:rPr lang="it"/>
              <a:t>+ Downloads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it"/>
              <a:t>~</a:t>
            </a:r>
            <a:r>
              <a:rPr lang="it"/>
              <a:t>500</a:t>
            </a:r>
            <a:r>
              <a:rPr lang="it"/>
              <a:t>k</a:t>
            </a:r>
            <a:r>
              <a:rPr lang="it"/>
              <a:t>+ App Purchased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it"/>
              <a:t>~15</a:t>
            </a:r>
            <a:r>
              <a:rPr lang="it"/>
              <a:t>mln</a:t>
            </a:r>
            <a:r>
              <a:rPr lang="it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/>
              <a:t>Impression a month with ~30 ads each month for user</a:t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t"/>
              <a:t>Remarks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"/>
              <a:t>Revenue model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it"/>
              <a:t>Purchase</a:t>
            </a:r>
            <a:r>
              <a:rPr lang="it"/>
              <a:t> to access more features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it"/>
              <a:t>Banner ads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it"/>
              <a:t>Revenue est.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t"/>
              <a:t>App Purchased: 0,99 USD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t"/>
              <a:t>Banner ads: $0,05 CPC.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t"/>
              <a:t>~</a:t>
            </a:r>
            <a:r>
              <a:rPr lang="it"/>
              <a:t>495.000 USD by App Purchases</a:t>
            </a:r>
            <a:br>
              <a:rPr lang="it"/>
            </a:br>
            <a:r>
              <a:rPr lang="it"/>
              <a:t>and between $500k and </a:t>
            </a:r>
            <a:r>
              <a:rPr lang="it"/>
              <a:t>$750k </a:t>
            </a:r>
            <a:r>
              <a:rPr lang="it"/>
              <a:t>by Banner ads.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759950" y="4648525"/>
            <a:ext cx="56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t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source: </a:t>
            </a:r>
            <a:r>
              <a:rPr b="0" i="0" lang="it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Slide Box</a:t>
            </a:r>
            <a:r>
              <a:rPr b="0" i="0" lang="it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it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Simple Gallery</a:t>
            </a:r>
            <a:r>
              <a:rPr b="0" i="0" lang="it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it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Simple Gallery PRO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7141500" y="4663975"/>
            <a:ext cx="16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Interested? </a:t>
            </a:r>
            <a:r>
              <a:rPr b="0" i="0" lang="it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See more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