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2133600" y="685800"/>
            <a:ext cx="6096000" cy="3657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161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indent="-186690" marL="640080" rtl="0" algn="l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indent="-191769" marL="1005839" rtl="0" algn="l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indent="-205739" marL="1371600" rtl="0" algn="l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indent="-204470" marL="1645920" rtl="0" algn="l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indent="-210820" marL="196596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indent="-205739" marL="224028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indent="-213360" marL="251460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indent="-203200" marL="283464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3276600" y="-457199"/>
            <a:ext cx="3505199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indent="-186690" marL="640080" rtl="0" algn="l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indent="-191769" marL="1005839" rtl="0" algn="l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indent="-205739" marL="1371600" rtl="0" algn="l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indent="-204470" marL="1645920" rtl="0" algn="l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indent="-210820" marL="196596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indent="-205739" marL="224028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indent="-213360" marL="251460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indent="-203200" marL="283464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-914400" y="2133601"/>
            <a:ext cx="5181600" cy="21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3124200" y="457201"/>
            <a:ext cx="45720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indent="-186690" marL="640080" rtl="0" algn="l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indent="-191769" marL="1005839" rtl="0" algn="l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indent="-205739" marL="1371600" rtl="0" algn="l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indent="-204470" marL="1645920" rtl="0" algn="l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indent="-210820" marL="196596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indent="-205739" marL="224028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indent="-213360" marL="251460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indent="-203200" marL="283464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Титульный слайд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/>
        </p:nvSpPr>
        <p:spPr>
          <a:xfrm>
            <a:off x="1828800" y="3159759"/>
            <a:ext cx="457200" cy="1034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25" lIns="0" rIns="0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ru-RU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>
            <a:off x="777239" y="1219200"/>
            <a:ext cx="7543800" cy="2152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133600" y="3375491"/>
            <a:ext cx="61721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380"/>
              </a:spcBef>
              <a:buClr>
                <a:schemeClr val="lt1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340"/>
              </a:spcBef>
              <a:buClr>
                <a:schemeClr val="lt1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320"/>
              </a:spcBef>
              <a:buClr>
                <a:schemeClr val="lt1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300"/>
              </a:spcBef>
              <a:buClr>
                <a:schemeClr val="lt1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280"/>
              </a:spcBef>
              <a:buClr>
                <a:schemeClr val="lt1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280"/>
              </a:spcBef>
              <a:buClr>
                <a:schemeClr val="lt1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280"/>
              </a:spcBef>
              <a:buClr>
                <a:schemeClr val="lt1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280"/>
              </a:spcBef>
              <a:buClr>
                <a:schemeClr val="lt1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4267200" y="4074496"/>
            <a:ext cx="4572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ru-RU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0" y="4267367"/>
            <a:ext cx="3733800" cy="731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286000" y="1905000"/>
            <a:ext cx="6035039" cy="23500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marL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344167" y="658368"/>
            <a:ext cx="327355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161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indent="-186690" marL="640080" rtl="0" algn="l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indent="-191769" marL="1005839" rtl="0" algn="l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indent="-205739" marL="1371600" rtl="0" algn="l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indent="-204470" marL="1645920" rtl="0" algn="l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indent="-210820" marL="196596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indent="-205739" marL="224028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indent="-213360" marL="251460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indent="-203200" marL="283464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029200" y="658368"/>
            <a:ext cx="3273552" cy="343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1610" marL="27432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indent="-186690" marL="640080" rtl="0" algn="l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indent="-191769" marL="1005839" rtl="0" algn="l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indent="-205739" marL="1371600" rtl="0" algn="l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indent="-204470" marL="1645920" rtl="0" algn="l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indent="-210820" marL="196596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indent="-205739" marL="224028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indent="-213360" marL="251460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indent="-203200" marL="283464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41120" y="661975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Times New Roman"/>
              <a:buNone/>
              <a:defRPr/>
            </a:lvl1pPr>
            <a:lvl2pPr indent="0" marL="457200" rtl="0">
              <a:spcBef>
                <a:spcPts val="0"/>
              </a:spcBef>
              <a:buFont typeface="Times New Roman"/>
              <a:buNone/>
              <a:defRPr/>
            </a:lvl2pPr>
            <a:lvl3pPr indent="0" marL="914400" rtl="0">
              <a:spcBef>
                <a:spcPts val="0"/>
              </a:spcBef>
              <a:buFont typeface="Times New Roman"/>
              <a:buNone/>
              <a:defRPr/>
            </a:lvl3pPr>
            <a:lvl4pPr indent="0" marL="1371600" rtl="0">
              <a:spcBef>
                <a:spcPts val="0"/>
              </a:spcBef>
              <a:buFont typeface="Times New Roman"/>
              <a:buNone/>
              <a:defRPr/>
            </a:lvl4pPr>
            <a:lvl5pPr indent="0" marL="1828800" rtl="0">
              <a:spcBef>
                <a:spcPts val="0"/>
              </a:spcBef>
              <a:buFont typeface="Times New Roman"/>
              <a:buNone/>
              <a:defRPr/>
            </a:lvl5pPr>
            <a:lvl6pPr indent="0" marL="2286000" rtl="0">
              <a:spcBef>
                <a:spcPts val="0"/>
              </a:spcBef>
              <a:buFont typeface="Times New Roman"/>
              <a:buNone/>
              <a:defRPr/>
            </a:lvl6pPr>
            <a:lvl7pPr indent="0" marL="2743200" rtl="0">
              <a:spcBef>
                <a:spcPts val="0"/>
              </a:spcBef>
              <a:buFont typeface="Times New Roman"/>
              <a:buNone/>
              <a:defRPr/>
            </a:lvl7pPr>
            <a:lvl8pPr indent="0" marL="3200400" rtl="0">
              <a:spcBef>
                <a:spcPts val="0"/>
              </a:spcBef>
              <a:buFont typeface="Times New Roman"/>
              <a:buNone/>
              <a:defRPr/>
            </a:lvl8pPr>
            <a:lvl9pPr indent="0" marL="3657600" rtl="0">
              <a:spcBef>
                <a:spcPts val="0"/>
              </a:spcBef>
              <a:buFont typeface="Times New Roman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1344167" y="1371600"/>
            <a:ext cx="32766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5029200" y="661975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Times New Roman"/>
              <a:buNone/>
              <a:defRPr/>
            </a:lvl1pPr>
            <a:lvl2pPr indent="0" marL="457200" rtl="0">
              <a:spcBef>
                <a:spcPts val="0"/>
              </a:spcBef>
              <a:buFont typeface="Times New Roman"/>
              <a:buNone/>
              <a:defRPr/>
            </a:lvl2pPr>
            <a:lvl3pPr indent="0" marL="914400" rtl="0">
              <a:spcBef>
                <a:spcPts val="0"/>
              </a:spcBef>
              <a:buFont typeface="Times New Roman"/>
              <a:buNone/>
              <a:defRPr/>
            </a:lvl3pPr>
            <a:lvl4pPr indent="0" marL="1371600" rtl="0">
              <a:spcBef>
                <a:spcPts val="0"/>
              </a:spcBef>
              <a:buFont typeface="Times New Roman"/>
              <a:buNone/>
              <a:defRPr/>
            </a:lvl4pPr>
            <a:lvl5pPr indent="0" marL="1828800" rtl="0">
              <a:spcBef>
                <a:spcPts val="0"/>
              </a:spcBef>
              <a:buFont typeface="Times New Roman"/>
              <a:buNone/>
              <a:defRPr/>
            </a:lvl5pPr>
            <a:lvl6pPr indent="0" marL="2286000" rtl="0">
              <a:spcBef>
                <a:spcPts val="0"/>
              </a:spcBef>
              <a:buFont typeface="Times New Roman"/>
              <a:buNone/>
              <a:defRPr/>
            </a:lvl6pPr>
            <a:lvl7pPr indent="0" marL="2743200" rtl="0">
              <a:spcBef>
                <a:spcPts val="0"/>
              </a:spcBef>
              <a:buFont typeface="Times New Roman"/>
              <a:buNone/>
              <a:defRPr/>
            </a:lvl7pPr>
            <a:lvl8pPr indent="0" marL="3200400" rtl="0">
              <a:spcBef>
                <a:spcPts val="0"/>
              </a:spcBef>
              <a:buFont typeface="Times New Roman"/>
              <a:buNone/>
              <a:defRPr/>
            </a:lvl8pPr>
            <a:lvl9pPr indent="0" marL="3657600" rtl="0">
              <a:spcBef>
                <a:spcPts val="0"/>
              </a:spcBef>
              <a:buFont typeface="Times New Roman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5029200" y="1371600"/>
            <a:ext cx="327355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/>
        </p:nvSpPr>
        <p:spPr>
          <a:xfrm>
            <a:off x="1056640" y="520191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ru-RU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4780280" y="520191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ru-RU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5328919" y="1774588"/>
            <a:ext cx="4572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ru-RU" sz="8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8200" y="685800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5715000" y="68580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Times New Roman"/>
              <a:buNone/>
              <a:defRPr/>
            </a:lvl1pPr>
            <a:lvl2pPr indent="0" marL="457200" rtl="0">
              <a:spcBef>
                <a:spcPts val="0"/>
              </a:spcBef>
              <a:buFont typeface="Times New Roman"/>
              <a:buNone/>
              <a:defRPr/>
            </a:lvl2pPr>
            <a:lvl3pPr indent="0" marL="914400" rtl="0">
              <a:spcBef>
                <a:spcPts val="0"/>
              </a:spcBef>
              <a:buFont typeface="Times New Roman"/>
              <a:buNone/>
              <a:defRPr/>
            </a:lvl3pPr>
            <a:lvl4pPr indent="0" marL="1371600" rtl="0">
              <a:spcBef>
                <a:spcPts val="0"/>
              </a:spcBef>
              <a:buFont typeface="Times New Roman"/>
              <a:buNone/>
              <a:defRPr/>
            </a:lvl4pPr>
            <a:lvl5pPr indent="0" marL="1828800" rtl="0">
              <a:spcBef>
                <a:spcPts val="0"/>
              </a:spcBef>
              <a:buFont typeface="Times New Roman"/>
              <a:buNone/>
              <a:defRPr/>
            </a:lvl5pPr>
            <a:lvl6pPr indent="0" marL="2286000" rtl="0">
              <a:spcBef>
                <a:spcPts val="0"/>
              </a:spcBef>
              <a:buFont typeface="Times New Roman"/>
              <a:buNone/>
              <a:defRPr/>
            </a:lvl6pPr>
            <a:lvl7pPr indent="0" marL="2743200" rtl="0">
              <a:spcBef>
                <a:spcPts val="0"/>
              </a:spcBef>
              <a:buFont typeface="Times New Roman"/>
              <a:buNone/>
              <a:defRPr/>
            </a:lvl7pPr>
            <a:lvl8pPr indent="0" marL="3200400" rtl="0">
              <a:spcBef>
                <a:spcPts val="0"/>
              </a:spcBef>
              <a:buFont typeface="Times New Roman"/>
              <a:buNone/>
              <a:defRPr/>
            </a:lvl8pPr>
            <a:lvl9pPr indent="0" marL="3657600" rtl="0">
              <a:spcBef>
                <a:spcPts val="0"/>
              </a:spcBef>
              <a:buFont typeface="Times New Roman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pic"/>
          </p:nvPr>
        </p:nvSpPr>
        <p:spPr>
          <a:xfrm>
            <a:off x="1219200" y="612775"/>
            <a:ext cx="6705599" cy="2546984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743200" y="3453046"/>
            <a:ext cx="5029199" cy="7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Times New Roman"/>
              <a:buNone/>
              <a:defRPr/>
            </a:lvl1pPr>
            <a:lvl2pPr indent="0" marL="457200" rtl="0">
              <a:spcBef>
                <a:spcPts val="0"/>
              </a:spcBef>
              <a:buFont typeface="Times New Roman"/>
              <a:buNone/>
              <a:defRPr/>
            </a:lvl2pPr>
            <a:lvl3pPr indent="0" marL="914400" rtl="0">
              <a:spcBef>
                <a:spcPts val="0"/>
              </a:spcBef>
              <a:buFont typeface="Times New Roman"/>
              <a:buNone/>
              <a:defRPr/>
            </a:lvl3pPr>
            <a:lvl4pPr indent="0" marL="1371600" rtl="0">
              <a:spcBef>
                <a:spcPts val="0"/>
              </a:spcBef>
              <a:buFont typeface="Times New Roman"/>
              <a:buNone/>
              <a:defRPr/>
            </a:lvl4pPr>
            <a:lvl5pPr indent="0" marL="1828800" rtl="0">
              <a:spcBef>
                <a:spcPts val="0"/>
              </a:spcBef>
              <a:buFont typeface="Times New Roman"/>
              <a:buNone/>
              <a:defRPr/>
            </a:lvl5pPr>
            <a:lvl6pPr indent="0" marL="2286000" rtl="0">
              <a:spcBef>
                <a:spcPts val="0"/>
              </a:spcBef>
              <a:buFont typeface="Times New Roman"/>
              <a:buNone/>
              <a:defRPr/>
            </a:lvl6pPr>
            <a:lvl7pPr indent="0" marL="2743200" rtl="0">
              <a:spcBef>
                <a:spcPts val="0"/>
              </a:spcBef>
              <a:buFont typeface="Times New Roman"/>
              <a:buNone/>
              <a:defRPr/>
            </a:lvl7pPr>
            <a:lvl8pPr indent="0" marL="3200400" rtl="0">
              <a:spcBef>
                <a:spcPts val="0"/>
              </a:spcBef>
              <a:buFont typeface="Times New Roman"/>
              <a:buNone/>
              <a:defRPr/>
            </a:lvl8pPr>
            <a:lvl9pPr indent="0" marL="3657600" rtl="0">
              <a:spcBef>
                <a:spcPts val="0"/>
              </a:spcBef>
              <a:buFont typeface="Times New Roman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/>
        </p:nvSpPr>
        <p:spPr>
          <a:xfrm>
            <a:off x="2435351" y="3331464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ru-RU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4F4651">
                  <a:alpha val="35686"/>
                </a:srgbClr>
              </a:gs>
              <a:gs pos="100000">
                <a:srgbClr val="242852">
                  <a:alpha val="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6"/>
          <p:cNvSpPr/>
          <p:nvPr/>
        </p:nvSpPr>
        <p:spPr>
          <a:xfrm rot="-1875725">
            <a:off x="1373220" y="1038439"/>
            <a:ext cx="7240619" cy="5706986"/>
          </a:xfrm>
          <a:prstGeom prst="ellipse">
            <a:avLst/>
          </a:prstGeom>
          <a:gradFill>
            <a:gsLst>
              <a:gs pos="0">
                <a:srgbClr val="C3BCC5">
                  <a:alpha val="6666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7"/>
          <p:cNvSpPr/>
          <p:nvPr/>
        </p:nvSpPr>
        <p:spPr>
          <a:xfrm rot="-3943090">
            <a:off x="-274210" y="1165874"/>
            <a:ext cx="5538471" cy="4480459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/>
          <p:nvPr/>
        </p:nvSpPr>
        <p:spPr>
          <a:xfrm rot="-1875725">
            <a:off x="3277955" y="116853"/>
            <a:ext cx="6479362" cy="4754756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9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2133600" y="685800"/>
            <a:ext cx="6096000" cy="3657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161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indent="-186690" marL="640080" marR="0" rtl="0" algn="l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indent="-191769" marL="1005839" marR="0" rtl="0" algn="l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indent="-205739" marL="1371600" marR="0" rtl="0" algn="l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indent="-204470" marL="1645920" marR="0" rtl="0" algn="l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indent="-210820" marL="1965960" marR="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indent="-205739" marL="2240280" marR="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indent="-213360" marL="2514600" marR="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indent="-203200" marL="2834640" marR="0" rtl="0" algn="l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image" Target="../media/image07.png"/><Relationship Id="rId5" Type="http://schemas.openxmlformats.org/officeDocument/2006/relationships/image" Target="../media/image01.jpg"/><Relationship Id="rId6" Type="http://schemas.openxmlformats.org/officeDocument/2006/relationships/image" Target="../media/image0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00100" y="2924943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baseline="0" i="0" lang="ru-RU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Детектирование монет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796135" y="4509119"/>
            <a:ext cx="3096343" cy="178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ru-RU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«проекта»: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ru-RU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Голубев Андрей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ru-RU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Маслова Дарья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ru-RU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Куклина Анна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ru-RU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Махнев Андрей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1" y="1916832"/>
            <a:ext cx="4464496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800100" y="620687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baseline="0" i="0" lang="ru-RU" sz="5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00100" y="18864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baseline="0" i="0" lang="ru-RU" sz="5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Преобразование Хафа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451" y="1404145"/>
            <a:ext cx="7201947" cy="502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156176" cy="461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3967" y="3209122"/>
            <a:ext cx="4860031" cy="36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5">
            <a:alphaModFix/>
          </a:blip>
          <a:srcRect b="43119" l="0" r="0" t="39665"/>
          <a:stretch/>
        </p:blipFill>
        <p:spPr>
          <a:xfrm rot="10800000">
            <a:off x="3131839" y="474781"/>
            <a:ext cx="2520280" cy="325412"/>
          </a:xfrm>
          <a:prstGeom prst="flowChartProcess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6">
            <a:alphaModFix/>
          </a:blip>
          <a:srcRect b="9130" l="3210" r="3296" t="7976"/>
          <a:stretch/>
        </p:blipFill>
        <p:spPr>
          <a:xfrm>
            <a:off x="244600" y="3429248"/>
            <a:ext cx="1518092" cy="94418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23528" y="188640"/>
            <a:ext cx="8568951" cy="1584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baseline="0" i="0" lang="ru-RU" sz="5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контуров и метод Оцу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75" y="2151200"/>
            <a:ext cx="6329999" cy="37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2726" y="2758825"/>
            <a:ext cx="4742400" cy="35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1"/>
            <a:ext cx="5088564" cy="38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9591" y="2924943"/>
            <a:ext cx="5016904" cy="384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16" y="1628800"/>
            <a:ext cx="4297798" cy="3223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 rot="5400000">
            <a:off x="4456262" y="104949"/>
            <a:ext cx="1351199" cy="169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ACB6C7"/>
              </a:gs>
              <a:gs pos="48000">
                <a:srgbClr val="D6DDE7"/>
              </a:gs>
              <a:gs pos="100000">
                <a:srgbClr val="ECF1F9"/>
              </a:gs>
            </a:gsLst>
            <a:lin ang="16200000" scaled="0"/>
          </a:gradFill>
          <a:ln cap="flat" cmpd="sng" w="127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Shape 125"/>
          <p:cNvSpPr/>
          <p:nvPr/>
        </p:nvSpPr>
        <p:spPr>
          <a:xfrm rot="10800000">
            <a:off x="4283629" y="4853138"/>
            <a:ext cx="1351146" cy="16966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ACB6C7"/>
              </a:gs>
              <a:gs pos="48000">
                <a:srgbClr val="D6DDE7"/>
              </a:gs>
              <a:gs pos="100000">
                <a:srgbClr val="ECF1F9"/>
              </a:gs>
            </a:gsLst>
            <a:lin ang="16200000" scaled="0"/>
          </a:gradFill>
          <a:ln cap="flat" cmpd="sng" w="127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25" y="148450"/>
            <a:ext cx="4177699" cy="313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925" y="3614925"/>
            <a:ext cx="4177699" cy="3133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00100" y="18864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baseline="0" i="0" lang="ru-RU" sz="5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SURF *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95536" y="6165303"/>
            <a:ext cx="4968551" cy="477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ru-RU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Speeded-up robust features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458" y="1124744"/>
            <a:ext cx="6381749" cy="491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08" y="1293048"/>
            <a:ext cx="8594783" cy="427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59532" y="260647"/>
            <a:ext cx="8424935" cy="14981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baseline="0" i="0" lang="ru-RU" sz="5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Машинное обучение</a:t>
            </a:r>
            <a:br>
              <a:rPr b="0" baseline="0" i="0" lang="ru-RU" sz="5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baseline="0" i="0" lang="ru-RU" sz="5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Каскадный классификатор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00" y="1916650"/>
            <a:ext cx="6376598" cy="478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Базовая">
  <a:themeElements>
    <a:clrScheme name="Базовая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