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C7A-2E0F-4E1C-AB2D-A840666F866B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3EA6-24EC-4E25-AD1C-05266D4F0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C7A-2E0F-4E1C-AB2D-A840666F866B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3EA6-24EC-4E25-AD1C-05266D4F0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C7A-2E0F-4E1C-AB2D-A840666F866B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3EA6-24EC-4E25-AD1C-05266D4F0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C7A-2E0F-4E1C-AB2D-A840666F866B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3EA6-24EC-4E25-AD1C-05266D4F0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C7A-2E0F-4E1C-AB2D-A840666F866B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3EA6-24EC-4E25-AD1C-05266D4F0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C7A-2E0F-4E1C-AB2D-A840666F866B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3EA6-24EC-4E25-AD1C-05266D4F0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C7A-2E0F-4E1C-AB2D-A840666F866B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3EA6-24EC-4E25-AD1C-05266D4F0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C7A-2E0F-4E1C-AB2D-A840666F866B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3EA6-24EC-4E25-AD1C-05266D4F0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C7A-2E0F-4E1C-AB2D-A840666F866B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3EA6-24EC-4E25-AD1C-05266D4F0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C7A-2E0F-4E1C-AB2D-A840666F866B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3EA6-24EC-4E25-AD1C-05266D4F0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C7A-2E0F-4E1C-AB2D-A840666F866B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3EA6-24EC-4E25-AD1C-05266D4F0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B6C7A-2E0F-4E1C-AB2D-A840666F866B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F3EA6-24EC-4E25-AD1C-05266D4F0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трекинга</a:t>
            </a:r>
            <a:r>
              <a:rPr lang="ru-RU" dirty="0" smtClean="0"/>
              <a:t> лиц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00200" y="5562600"/>
            <a:ext cx="6172200" cy="5334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Itseez-NNSU-SummerSchool2015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752600" y="4038600"/>
            <a:ext cx="61722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Баринов Михаил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Мананов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Илья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Гришин Сергей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Разбиение задачи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/>
          <a:lstStyle/>
          <a:p>
            <a:pPr algn="just"/>
            <a:r>
              <a:rPr lang="ru-RU" dirty="0" smtClean="0"/>
              <a:t>Детектировать положения лиц на кадре.</a:t>
            </a:r>
          </a:p>
          <a:p>
            <a:r>
              <a:rPr lang="ru-RU" dirty="0" smtClean="0"/>
              <a:t>Восстановить положения лиц на следующем кадре.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решения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Применение каскадного детектора лиц Хаара.</a:t>
            </a:r>
          </a:p>
          <a:p>
            <a:r>
              <a:rPr lang="ru-RU" dirty="0" smtClean="0"/>
              <a:t>Представление лиц прямоугольниками.</a:t>
            </a:r>
          </a:p>
          <a:p>
            <a:r>
              <a:rPr lang="ru-RU" dirty="0" smtClean="0"/>
              <a:t>Передача прямоугольников </a:t>
            </a:r>
            <a:r>
              <a:rPr lang="ru-RU" dirty="0" err="1" smtClean="0"/>
              <a:t>трекеру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Сопоставление прямоугольников, полученных детектором и </a:t>
            </a:r>
            <a:r>
              <a:rPr lang="ru-RU" dirty="0" err="1" smtClean="0"/>
              <a:t>трекером</a:t>
            </a:r>
            <a:r>
              <a:rPr lang="ru-RU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Сопоставление прямоугольников</a:t>
            </a:r>
            <a:endParaRPr lang="en-US" dirty="0"/>
          </a:p>
        </p:txBody>
      </p:sp>
      <p:pic>
        <p:nvPicPr>
          <p:cNvPr id="6" name="Содержимое 5" descr="прямоугольники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76400" y="3200400"/>
            <a:ext cx="5047067" cy="3200400"/>
          </a:xfrm>
        </p:spPr>
      </p:pic>
      <p:sp>
        <p:nvSpPr>
          <p:cNvPr id="1026" name="AutoShape 2" descr="Image result for пересечение прямоугольников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4495800" y="1600200"/>
          <a:ext cx="2819400" cy="698500"/>
        </p:xfrm>
        <a:graphic>
          <a:graphicData uri="http://schemas.openxmlformats.org/presentationml/2006/ole">
            <p:oleObj spid="_x0000_s1029" name="Equation" r:id="rId4" imgW="1650960" imgH="393480" progId="Equation.3">
              <p:embed/>
            </p:oleObj>
          </a:graphicData>
        </a:graphic>
      </p:graphicFrame>
      <p:sp>
        <p:nvSpPr>
          <p:cNvPr id="8" name="Содержимое 2"/>
          <p:cNvSpPr txBox="1">
            <a:spLocks/>
          </p:cNvSpPr>
          <p:nvPr/>
        </p:nvSpPr>
        <p:spPr>
          <a:xfrm>
            <a:off x="457200" y="16002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3200" dirty="0" smtClean="0"/>
              <a:t>Вычислить отношение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Скриншот</a:t>
            </a:r>
            <a:endParaRPr lang="en-US" dirty="0"/>
          </a:p>
        </p:txBody>
      </p:sp>
      <p:pic>
        <p:nvPicPr>
          <p:cNvPr id="1741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0"/>
            <a:ext cx="57183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Скриншот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447800"/>
            <a:ext cx="62579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Применение различных стратегий выбора начальных точек для </a:t>
            </a:r>
            <a:r>
              <a:rPr lang="ru-RU" dirty="0" err="1" smtClean="0"/>
              <a:t>трекинга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Применение различных </a:t>
            </a:r>
            <a:r>
              <a:rPr lang="ru-RU" dirty="0" smtClean="0"/>
              <a:t>стратегий </a:t>
            </a:r>
            <a:r>
              <a:rPr lang="ru-RU" dirty="0" smtClean="0"/>
              <a:t>восстановления положения точек от кадра </a:t>
            </a:r>
            <a:r>
              <a:rPr lang="ru-RU" smtClean="0"/>
              <a:t>к кадру.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76</Words>
  <Application>Microsoft Office PowerPoint</Application>
  <PresentationFormat>Экран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Тема Office</vt:lpstr>
      <vt:lpstr>Equation</vt:lpstr>
      <vt:lpstr>Алгоритм трекинга лиц</vt:lpstr>
      <vt:lpstr>Разбиение задачи</vt:lpstr>
      <vt:lpstr>Метод решения</vt:lpstr>
      <vt:lpstr>Сопоставление прямоугольников</vt:lpstr>
      <vt:lpstr>Скриншот</vt:lpstr>
      <vt:lpstr>Скриншот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трекинга лиц</dc:title>
  <dc:creator>ss2015</dc:creator>
  <cp:lastModifiedBy>ss2015</cp:lastModifiedBy>
  <cp:revision>30</cp:revision>
  <dcterms:created xsi:type="dcterms:W3CDTF">2015-08-26T12:19:33Z</dcterms:created>
  <dcterms:modified xsi:type="dcterms:W3CDTF">2015-08-28T09:48:10Z</dcterms:modified>
</cp:coreProperties>
</file>