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7" r:id="rId2"/>
    <p:sldId id="259" r:id="rId3"/>
    <p:sldId id="262" r:id="rId4"/>
    <p:sldId id="258" r:id="rId5"/>
    <p:sldId id="261" r:id="rId6"/>
    <p:sldId id="256" r:id="rId7"/>
    <p:sldId id="260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28.08.2015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28.08.2015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28.08.2015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28.08.2015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28.08.2015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28.08.2015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28.08.2015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5984" y="3714752"/>
            <a:ext cx="450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Бровкин Евгений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285984" y="3286124"/>
            <a:ext cx="450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Жильцов Максим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1285860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/>
              <a:t>Проект</a:t>
            </a:r>
          </a:p>
          <a:p>
            <a:pPr algn="ctr"/>
            <a:r>
              <a:rPr lang="ru-RU" sz="3600" dirty="0" smtClean="0"/>
              <a:t> </a:t>
            </a:r>
            <a:r>
              <a:rPr lang="en-US" sz="3600" dirty="0" smtClean="0"/>
              <a:t>“</a:t>
            </a:r>
            <a:r>
              <a:rPr lang="ru-RU" sz="3600" dirty="0" smtClean="0"/>
              <a:t>Детектор автомобильных номеров</a:t>
            </a:r>
            <a:r>
              <a:rPr lang="en-US" sz="3600" dirty="0" smtClean="0"/>
              <a:t>”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714480" y="6357958"/>
            <a:ext cx="5572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Summer School 2015, </a:t>
            </a:r>
            <a:r>
              <a:rPr lang="en-US" sz="1000" dirty="0" err="1" smtClean="0"/>
              <a:t>Itseez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3108" y="857232"/>
            <a:ext cx="4500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Постановка задачи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714480" y="6357958"/>
            <a:ext cx="5572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Summer School 2015, </a:t>
            </a:r>
            <a:r>
              <a:rPr lang="en-US" sz="1000" dirty="0" err="1" smtClean="0"/>
              <a:t>Itseez</a:t>
            </a:r>
            <a:endParaRPr lang="en-US" sz="1000" dirty="0"/>
          </a:p>
        </p:txBody>
      </p:sp>
      <p:pic>
        <p:nvPicPr>
          <p:cNvPr id="1026" name="Picture 2" descr="C:\Users\ss2015\Documents\GitHub\1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571744"/>
            <a:ext cx="3714775" cy="2786081"/>
          </a:xfrm>
          <a:prstGeom prst="rect">
            <a:avLst/>
          </a:prstGeom>
          <a:noFill/>
        </p:spPr>
      </p:pic>
      <p:sp>
        <p:nvSpPr>
          <p:cNvPr id="6" name="Стрелка вправо 5"/>
          <p:cNvSpPr/>
          <p:nvPr/>
        </p:nvSpPr>
        <p:spPr>
          <a:xfrm>
            <a:off x="4643438" y="3857628"/>
            <a:ext cx="1428760" cy="4286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57950" y="3786190"/>
            <a:ext cx="221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Н124НН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14348" y="1857364"/>
            <a:ext cx="4049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Вход:</a:t>
            </a:r>
          </a:p>
          <a:p>
            <a:r>
              <a:rPr lang="ru-RU" dirty="0" smtClean="0"/>
              <a:t> </a:t>
            </a:r>
            <a:r>
              <a:rPr lang="ru-RU" dirty="0" smtClean="0"/>
              <a:t>- изображение автомобиля с номером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00628" y="1857364"/>
            <a:ext cx="2651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Выход:</a:t>
            </a:r>
          </a:p>
          <a:p>
            <a:r>
              <a:rPr lang="ru-RU" dirty="0" smtClean="0"/>
              <a:t> </a:t>
            </a:r>
            <a:r>
              <a:rPr lang="ru-RU" dirty="0" smtClean="0"/>
              <a:t>- </a:t>
            </a:r>
            <a:r>
              <a:rPr lang="ru-RU" dirty="0" err="1" smtClean="0"/>
              <a:t>рег</a:t>
            </a:r>
            <a:r>
              <a:rPr lang="ru-RU" dirty="0" smtClean="0"/>
              <a:t>. номер автомобиля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Этапы: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Локализация номера</a:t>
            </a:r>
          </a:p>
          <a:p>
            <a:r>
              <a:rPr lang="ru-RU" dirty="0" smtClean="0"/>
              <a:t>Распознавание номера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4480" y="6357958"/>
            <a:ext cx="5572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Summer School 2015, </a:t>
            </a:r>
            <a:r>
              <a:rPr lang="en-US" sz="1000" dirty="0" err="1" smtClean="0"/>
              <a:t>Itseez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714480" y="714356"/>
            <a:ext cx="5357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Локализация номера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142976" y="1785926"/>
            <a:ext cx="33575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ru-RU" sz="2000" dirty="0" smtClean="0"/>
              <a:t>Шаги алгоритма: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Предобработка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Контуры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Маска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SVM </a:t>
            </a:r>
            <a:r>
              <a:rPr lang="ru-RU" sz="2000" dirty="0" smtClean="0"/>
              <a:t>классификатор</a:t>
            </a:r>
            <a:endParaRPr lang="en-US" sz="2000" dirty="0"/>
          </a:p>
        </p:txBody>
      </p:sp>
      <p:pic>
        <p:nvPicPr>
          <p:cNvPr id="8" name="Picture 2" descr="C:\Users\ss2015\Documents\GitHub\fps\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1714488"/>
            <a:ext cx="3333750" cy="2886075"/>
          </a:xfrm>
          <a:prstGeom prst="rect">
            <a:avLst/>
          </a:prstGeom>
          <a:noFill/>
        </p:spPr>
      </p:pic>
      <p:pic>
        <p:nvPicPr>
          <p:cNvPr id="9" name="Picture 6" descr="C:\Users\ss2015\Documents\GitHub\fps\1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5000636"/>
            <a:ext cx="2643206" cy="605736"/>
          </a:xfrm>
          <a:prstGeom prst="rect">
            <a:avLst/>
          </a:prstGeom>
          <a:noFill/>
        </p:spPr>
      </p:pic>
      <p:pic>
        <p:nvPicPr>
          <p:cNvPr id="2050" name="Picture 2" descr="C:\Users\ss2015\Documents\GitHub\fps\blu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1714488"/>
            <a:ext cx="3333750" cy="2886075"/>
          </a:xfrm>
          <a:prstGeom prst="rect">
            <a:avLst/>
          </a:prstGeom>
          <a:noFill/>
        </p:spPr>
      </p:pic>
      <p:pic>
        <p:nvPicPr>
          <p:cNvPr id="2051" name="Picture 3" descr="C:\Users\ss2015\Documents\GitHub\fps\sobel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72066" y="1714488"/>
            <a:ext cx="3333750" cy="2886075"/>
          </a:xfrm>
          <a:prstGeom prst="rect">
            <a:avLst/>
          </a:prstGeom>
          <a:noFill/>
        </p:spPr>
      </p:pic>
      <p:pic>
        <p:nvPicPr>
          <p:cNvPr id="2052" name="Picture 4" descr="C:\Users\ss2015\Documents\GitHub\fps\threshold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72066" y="1714488"/>
            <a:ext cx="3333750" cy="2886075"/>
          </a:xfrm>
          <a:prstGeom prst="rect">
            <a:avLst/>
          </a:prstGeom>
          <a:noFill/>
        </p:spPr>
      </p:pic>
      <p:pic>
        <p:nvPicPr>
          <p:cNvPr id="2053" name="Picture 5" descr="C:\Users\ss2015\Documents\GitHub\fps\close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72066" y="1714488"/>
            <a:ext cx="3333750" cy="2886075"/>
          </a:xfrm>
          <a:prstGeom prst="rect">
            <a:avLst/>
          </a:prstGeom>
          <a:noFill/>
        </p:spPr>
      </p:pic>
      <p:pic>
        <p:nvPicPr>
          <p:cNvPr id="2054" name="Picture 6" descr="C:\Users\ss2015\Documents\GitHub\fps\contours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72066" y="1714488"/>
            <a:ext cx="3333750" cy="2886075"/>
          </a:xfrm>
          <a:prstGeom prst="rect">
            <a:avLst/>
          </a:prstGeom>
          <a:noFill/>
        </p:spPr>
      </p:pic>
      <p:pic>
        <p:nvPicPr>
          <p:cNvPr id="2055" name="Picture 7" descr="C:\Users\ss2015\Documents\GitHub\fps\red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072066" y="1714488"/>
            <a:ext cx="3333750" cy="2886075"/>
          </a:xfrm>
          <a:prstGeom prst="rect">
            <a:avLst/>
          </a:prstGeom>
          <a:noFill/>
        </p:spPr>
      </p:pic>
      <p:pic>
        <p:nvPicPr>
          <p:cNvPr id="2056" name="Picture 8" descr="C:\Users\ss2015\Documents\GitHub\fps\mask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072066" y="1714488"/>
            <a:ext cx="3352800" cy="2905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71604" y="785794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Распознавание номера 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714480" y="6357958"/>
            <a:ext cx="5572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Summer School 2015, </a:t>
            </a:r>
            <a:r>
              <a:rPr lang="en-US" sz="1000" dirty="0" err="1" smtClean="0"/>
              <a:t>Itseez</a:t>
            </a:r>
            <a:endParaRPr lang="en-US" sz="1000" dirty="0"/>
          </a:p>
        </p:txBody>
      </p:sp>
      <p:pic>
        <p:nvPicPr>
          <p:cNvPr id="1026" name="Picture 2" descr="Z:\Plates_samples\test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1785926"/>
            <a:ext cx="2643206" cy="53745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00100" y="1785926"/>
            <a:ext cx="344254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Шаги алгоритма:</a:t>
            </a:r>
          </a:p>
          <a:p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Предобработка изображения</a:t>
            </a:r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Сегментация символов</a:t>
            </a:r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Распознавание символов</a:t>
            </a:r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Построение номера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3786190"/>
            <a:ext cx="415021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4" y="4643446"/>
            <a:ext cx="5334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29520" y="4357694"/>
            <a:ext cx="53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86380" y="2786058"/>
            <a:ext cx="2643206" cy="57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4480" y="6357958"/>
            <a:ext cx="5572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Summer School 2015, </a:t>
            </a:r>
            <a:r>
              <a:rPr lang="en-US" sz="1000" dirty="0" err="1" smtClean="0"/>
              <a:t>Itseez</a:t>
            </a:r>
            <a:endParaRPr lang="en-US" sz="1000" dirty="0"/>
          </a:p>
        </p:txBody>
      </p:sp>
      <p:pic>
        <p:nvPicPr>
          <p:cNvPr id="1027" name="Picture 3" descr="C:\Users\ss2015\Documents\GitHub\fps\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1251629"/>
            <a:ext cx="3905278" cy="2928958"/>
          </a:xfrm>
          <a:prstGeom prst="rect">
            <a:avLst/>
          </a:prstGeom>
          <a:noFill/>
        </p:spPr>
      </p:pic>
      <p:pic>
        <p:nvPicPr>
          <p:cNvPr id="1029" name="Picture 5" descr="C:\Users\ss2015\Documents\GitHub\fps\2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4823529"/>
            <a:ext cx="2643206" cy="605735"/>
          </a:xfrm>
          <a:prstGeom prst="rect">
            <a:avLst/>
          </a:prstGeom>
          <a:noFill/>
        </p:spPr>
      </p:pic>
      <p:pic>
        <p:nvPicPr>
          <p:cNvPr id="2" name="Picture 2" descr="C:\Users\ss2015\Documents\GitHub\12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1180191"/>
            <a:ext cx="4000528" cy="3000396"/>
          </a:xfrm>
          <a:prstGeom prst="rect">
            <a:avLst/>
          </a:prstGeom>
          <a:noFill/>
        </p:spPr>
      </p:pic>
      <p:pic>
        <p:nvPicPr>
          <p:cNvPr id="3" name="Picture 3" descr="C:\Users\ss2015\Documents\GitHub\car_number_detection-build\bin\1006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57290" y="4823529"/>
            <a:ext cx="2493836" cy="57150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71472" y="630776"/>
            <a:ext cx="325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Примеры локализации номера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4480" y="6357958"/>
            <a:ext cx="5572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Summer School 2015, </a:t>
            </a:r>
            <a:r>
              <a:rPr lang="en-US" sz="1000" dirty="0" err="1" smtClean="0"/>
              <a:t>Itseez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2143108" y="2857496"/>
            <a:ext cx="45005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/>
              <a:t>Вопросы?</a:t>
            </a:r>
            <a:endParaRPr lang="en-US" sz="6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95</Words>
  <PresentationFormat>Экран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Слайд 1</vt:lpstr>
      <vt:lpstr>Слайд 2</vt:lpstr>
      <vt:lpstr>Алгоритм</vt:lpstr>
      <vt:lpstr>Слайд 4</vt:lpstr>
      <vt:lpstr>Слайд 5</vt:lpstr>
      <vt:lpstr>Слайд 6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ss2015</dc:creator>
  <cp:lastModifiedBy>ss2015</cp:lastModifiedBy>
  <cp:revision>18</cp:revision>
  <dcterms:created xsi:type="dcterms:W3CDTF">2015-08-27T12:12:25Z</dcterms:created>
  <dcterms:modified xsi:type="dcterms:W3CDTF">2015-08-28T10:07:44Z</dcterms:modified>
</cp:coreProperties>
</file>