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91" r:id="rId2"/>
    <p:sldId id="292" r:id="rId3"/>
    <p:sldId id="306" r:id="rId4"/>
    <p:sldId id="293" r:id="rId5"/>
    <p:sldId id="299" r:id="rId6"/>
    <p:sldId id="300" r:id="rId7"/>
    <p:sldId id="298" r:id="rId8"/>
    <p:sldId id="303" r:id="rId9"/>
    <p:sldId id="294" r:id="rId10"/>
    <p:sldId id="295" r:id="rId11"/>
    <p:sldId id="301" r:id="rId12"/>
    <p:sldId id="296" r:id="rId13"/>
    <p:sldId id="304" r:id="rId14"/>
    <p:sldId id="297" r:id="rId15"/>
    <p:sldId id="30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72760" autoAdjust="0"/>
  </p:normalViewPr>
  <p:slideViewPr>
    <p:cSldViewPr snapToGrid="0" snapToObjects="1">
      <p:cViewPr>
        <p:scale>
          <a:sx n="100" d="100"/>
          <a:sy n="100" d="100"/>
        </p:scale>
        <p:origin x="-194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BB55-C214-44BB-BBF0-09BE05BAA790}" type="datetimeFigureOut">
              <a:rPr lang="ru-RU" smtClean="0"/>
              <a:pPr/>
              <a:t>27.08.2015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E8B3-C343-46C0-AC4D-76521495CA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060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13899" y="790575"/>
            <a:ext cx="8720917" cy="154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Verdana" pitchFamily="34" charset="0"/>
                <a:cs typeface="Verdana" pitchFamily="34" charset="0"/>
              </a:rPr>
              <a:t>Проектная</a:t>
            </a:r>
            <a:r>
              <a:rPr lang="ru-RU" sz="3200" dirty="0" smtClean="0">
                <a:latin typeface="+mj-lt"/>
              </a:rPr>
              <a:t> работа</a:t>
            </a:r>
            <a:br>
              <a:rPr lang="ru-RU" sz="3200" dirty="0" smtClean="0">
                <a:latin typeface="+mj-lt"/>
              </a:rPr>
            </a:br>
            <a:r>
              <a:rPr lang="ru-RU" sz="3200" b="1" dirty="0" smtClean="0">
                <a:latin typeface="+mj-lt"/>
              </a:rPr>
              <a:t>«Система распознавания лиц»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ＭＳ Ｐゴシック"/>
              <a:cs typeface="ＭＳ Ｐゴシック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5990799" y="4640239"/>
            <a:ext cx="2893324" cy="159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/>
                <a:cs typeface="ＭＳ Ｐゴシック"/>
              </a:rPr>
              <a:t>Выполнили:</a:t>
            </a:r>
          </a:p>
          <a:p>
            <a:pPr marL="342900" marR="0" lvl="0" indent="-34290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ru-RU" sz="2000" dirty="0" smtClean="0">
                <a:latin typeface="+mn-lt"/>
              </a:rPr>
              <a:t>Щедрин Роман</a:t>
            </a:r>
          </a:p>
          <a:p>
            <a:pPr marL="342900" marR="0" lvl="0" indent="-34290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ru-RU" sz="2000" dirty="0" err="1" smtClean="0">
                <a:latin typeface="+mn-lt"/>
              </a:rPr>
              <a:t>Козицин</a:t>
            </a:r>
            <a:r>
              <a:rPr kumimoji="1" lang="ru-RU" sz="2000" dirty="0" smtClean="0">
                <a:latin typeface="+mn-lt"/>
              </a:rPr>
              <a:t> Александр</a:t>
            </a:r>
          </a:p>
          <a:p>
            <a:pPr marL="342900" marR="0" lvl="0" indent="-34290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/>
                <a:cs typeface="ＭＳ Ｐゴシック"/>
              </a:rPr>
              <a:t>Макарова Ольга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ru-RU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yriad Pro Semibold"/>
              <a:ea typeface="ＭＳ Ｐゴシック"/>
              <a:cs typeface="ＭＳ Ｐゴシック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yriad Pro Semibold"/>
              <a:ea typeface="ＭＳ Ｐゴシック"/>
              <a:cs typeface="ＭＳ Ｐゴシック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ru-RU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yriad Pro Semibold"/>
              <a:ea typeface="ＭＳ Ｐゴシック"/>
              <a:cs typeface="ＭＳ Ｐゴシック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yriad Pro Semibold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Полное </a:t>
            </a:r>
            <a:r>
              <a:rPr lang="ru-RU" dirty="0" err="1" smtClean="0"/>
              <a:t>попиксельное</a:t>
            </a:r>
            <a:r>
              <a:rPr lang="ru-RU" dirty="0" smtClean="0"/>
              <a:t> сравнение</a:t>
            </a:r>
            <a:endParaRPr lang="en-US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525963"/>
          </a:xfrm>
        </p:spPr>
        <p:txBody>
          <a:bodyPr/>
          <a:lstStyle/>
          <a:p>
            <a:r>
              <a:rPr lang="ru-RU" dirty="0" smtClean="0"/>
              <a:t>Зависимость от освещения.</a:t>
            </a:r>
          </a:p>
          <a:p>
            <a:r>
              <a:rPr lang="ru-RU" dirty="0" smtClean="0"/>
              <a:t>Зависимость от фона.</a:t>
            </a:r>
          </a:p>
          <a:p>
            <a:r>
              <a:rPr lang="ru-RU" dirty="0" smtClean="0"/>
              <a:t>Потребность в переборе базы шаблонов.</a:t>
            </a:r>
          </a:p>
          <a:p>
            <a:r>
              <a:rPr lang="ru-RU" dirty="0" smtClean="0"/>
              <a:t>Простота реализации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8"/>
          <p:cNvGraphicFramePr>
            <a:graphicFrameLocks noGrp="1"/>
          </p:cNvGraphicFramePr>
          <p:nvPr>
            <p:ph idx="1"/>
          </p:nvPr>
        </p:nvGraphicFramePr>
        <p:xfrm>
          <a:off x="828675" y="0"/>
          <a:ext cx="7128000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0.07283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0.0028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0.99139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0.00861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0.08466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0.88007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0.03175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0.00353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0.55208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0.44792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0.86111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0.01852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0.00658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0.45833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0.01754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0.51316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0.00439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0.22573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0.01942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0.75485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Александр\Documents\GitHub\FaceDetection\NewPhoto\01\01_c2455_i0_res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2" descr="C:\Users\Александр\Documents\GitHub\FaceDetection\NewPhoto\01\01_c2455_i0_res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23900"/>
            <a:ext cx="609600" cy="609600"/>
          </a:xfrm>
          <a:prstGeom prst="rect">
            <a:avLst/>
          </a:prstGeom>
          <a:noFill/>
        </p:spPr>
      </p:pic>
      <p:pic>
        <p:nvPicPr>
          <p:cNvPr id="2051" name="Picture 3" descr="C:\Users\Александр\Documents\GitHub\FaceDetection\NewPhoto\02\02_c2364_i0_resiz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0"/>
            <a:ext cx="609600" cy="609600"/>
          </a:xfrm>
          <a:prstGeom prst="rect">
            <a:avLst/>
          </a:prstGeom>
          <a:noFill/>
        </p:spPr>
      </p:pic>
      <p:pic>
        <p:nvPicPr>
          <p:cNvPr id="2052" name="Picture 4" descr="C:\Users\Александр\Documents\GitHub\FaceDetection\NewPhoto\02\02_c2364_i0_resiz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419225"/>
            <a:ext cx="609600" cy="609600"/>
          </a:xfrm>
          <a:prstGeom prst="rect">
            <a:avLst/>
          </a:prstGeom>
          <a:noFill/>
        </p:spPr>
      </p:pic>
      <p:pic>
        <p:nvPicPr>
          <p:cNvPr id="2053" name="Picture 5" descr="C:\Users\Александр\Documents\GitHub\FaceDetection-build\bin\photo\03_c1786_i0_resiz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9425" y="0"/>
            <a:ext cx="609600" cy="609600"/>
          </a:xfrm>
          <a:prstGeom prst="rect">
            <a:avLst/>
          </a:prstGeom>
          <a:noFill/>
        </p:spPr>
      </p:pic>
      <p:pic>
        <p:nvPicPr>
          <p:cNvPr id="2054" name="Picture 6" descr="C:\Users\Александр\Documents\GitHub\FaceDetection-build\bin\photo\03_c1786_i0_resiz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95500"/>
            <a:ext cx="609600" cy="609600"/>
          </a:xfrm>
          <a:prstGeom prst="rect">
            <a:avLst/>
          </a:prstGeom>
          <a:noFill/>
        </p:spPr>
      </p:pic>
      <p:pic>
        <p:nvPicPr>
          <p:cNvPr id="2055" name="Picture 7" descr="C:\Users\Александр\Documents\GitHub\FaceDetection-build\bin\photo\04_c1172_i0_resiz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0"/>
            <a:ext cx="609600" cy="609600"/>
          </a:xfrm>
          <a:prstGeom prst="rect">
            <a:avLst/>
          </a:prstGeom>
          <a:noFill/>
        </p:spPr>
      </p:pic>
      <p:pic>
        <p:nvPicPr>
          <p:cNvPr id="2056" name="Picture 8" descr="C:\Users\Александр\Documents\GitHub\FaceDetection-build\bin\photo\04_c1172_i0_resiz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781300"/>
            <a:ext cx="609600" cy="609600"/>
          </a:xfrm>
          <a:prstGeom prst="rect">
            <a:avLst/>
          </a:prstGeom>
          <a:noFill/>
        </p:spPr>
      </p:pic>
      <p:pic>
        <p:nvPicPr>
          <p:cNvPr id="2057" name="Picture 9" descr="C:\Users\Александр\Documents\GitHub\FaceDetection-build\bin\photo\05_c219_i0_resiz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8175" y="0"/>
            <a:ext cx="609600" cy="609600"/>
          </a:xfrm>
          <a:prstGeom prst="rect">
            <a:avLst/>
          </a:prstGeom>
          <a:noFill/>
        </p:spPr>
      </p:pic>
      <p:pic>
        <p:nvPicPr>
          <p:cNvPr id="2058" name="Picture 10" descr="C:\Users\Александр\Documents\GitHub\FaceDetection-build\bin\photo\05_c219_i0_resiz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3467100"/>
            <a:ext cx="609600" cy="609600"/>
          </a:xfrm>
          <a:prstGeom prst="rect">
            <a:avLst/>
          </a:prstGeom>
          <a:noFill/>
        </p:spPr>
      </p:pic>
      <p:pic>
        <p:nvPicPr>
          <p:cNvPr id="2059" name="Picture 11" descr="C:\Users\Александр\Documents\GitHub\FaceDetection-build\bin\photo\06_c85_i0_resiz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72075" y="0"/>
            <a:ext cx="609600" cy="609600"/>
          </a:xfrm>
          <a:prstGeom prst="rect">
            <a:avLst/>
          </a:prstGeom>
          <a:noFill/>
        </p:spPr>
      </p:pic>
      <p:pic>
        <p:nvPicPr>
          <p:cNvPr id="2060" name="Picture 12" descr="C:\Users\Александр\Documents\GitHub\FaceDetection-build\bin\photo\06_c85_i0_resiz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4152900"/>
            <a:ext cx="609600" cy="609600"/>
          </a:xfrm>
          <a:prstGeom prst="rect">
            <a:avLst/>
          </a:prstGeom>
          <a:noFill/>
        </p:spPr>
      </p:pic>
      <p:pic>
        <p:nvPicPr>
          <p:cNvPr id="2061" name="Picture 13" descr="C:\Users\Александр\Documents\GitHub\FaceDetection-build\bin\photo\07_c63_i0_resiz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95975" y="0"/>
            <a:ext cx="609600" cy="609600"/>
          </a:xfrm>
          <a:prstGeom prst="rect">
            <a:avLst/>
          </a:prstGeom>
          <a:noFill/>
        </p:spPr>
      </p:pic>
      <p:pic>
        <p:nvPicPr>
          <p:cNvPr id="2062" name="Picture 14" descr="C:\Users\Александр\Documents\GitHub\FaceDetection-build\bin\photo\07_c63_i0_resiz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838700"/>
            <a:ext cx="609600" cy="609600"/>
          </a:xfrm>
          <a:prstGeom prst="rect">
            <a:avLst/>
          </a:prstGeom>
          <a:noFill/>
        </p:spPr>
      </p:pic>
      <p:pic>
        <p:nvPicPr>
          <p:cNvPr id="2063" name="Picture 15" descr="C:\Users\Александр\Documents\GitHub\FaceDetection-build\bin\photo\08_37_0_resiz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91300" y="0"/>
            <a:ext cx="609600" cy="609600"/>
          </a:xfrm>
          <a:prstGeom prst="rect">
            <a:avLst/>
          </a:prstGeom>
          <a:noFill/>
        </p:spPr>
      </p:pic>
      <p:pic>
        <p:nvPicPr>
          <p:cNvPr id="2064" name="Picture 16" descr="C:\Users\Александр\Documents\GitHub\FaceDetection-build\bin\photo\08_37_0_resiz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5524500"/>
            <a:ext cx="609600" cy="609600"/>
          </a:xfrm>
          <a:prstGeom prst="rect">
            <a:avLst/>
          </a:prstGeom>
          <a:noFill/>
        </p:spPr>
      </p:pic>
      <p:pic>
        <p:nvPicPr>
          <p:cNvPr id="2066" name="Picture 18" descr="C:\Users\Александр\Documents\GitHub\FaceDetection-build\bin\photo\09_Makarova48_0_resiz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08975" y="0"/>
            <a:ext cx="609600" cy="609600"/>
          </a:xfrm>
          <a:prstGeom prst="rect">
            <a:avLst/>
          </a:prstGeom>
          <a:noFill/>
        </p:spPr>
      </p:pic>
      <p:pic>
        <p:nvPicPr>
          <p:cNvPr id="2067" name="Picture 19" descr="C:\Users\Александр\Documents\GitHub\FaceDetection-build\bin\photo\09_Makarova48_0_resiz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8675" y="621982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Fisherface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Потребность в обучении.</a:t>
            </a:r>
          </a:p>
          <a:p>
            <a:r>
              <a:rPr lang="ru-RU" dirty="0" smtClean="0"/>
              <a:t>Зависимость от фона.</a:t>
            </a:r>
          </a:p>
          <a:p>
            <a:r>
              <a:rPr lang="ru-RU" dirty="0" smtClean="0"/>
              <a:t>Реализованный инструмент  в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8"/>
          <p:cNvGraphicFramePr>
            <a:graphicFrameLocks noGrp="1"/>
          </p:cNvGraphicFramePr>
          <p:nvPr>
            <p:ph idx="1"/>
          </p:nvPr>
        </p:nvGraphicFramePr>
        <p:xfrm>
          <a:off x="828675" y="0"/>
          <a:ext cx="7128000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  <a:gridCol w="7128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0.87955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0.10644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0.01401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0.97246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0.01033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0.00516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0.00516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0.00689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0.07017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0.00878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0.00439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0.91447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0.00219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0.00243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0.01214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0.98543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Александр\Documents\GitHub\FaceDetection\NewPhoto\01\01_c2455_i0_res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2" descr="C:\Users\Александр\Documents\GitHub\FaceDetection\NewPhoto\01\01_c2455_i0_res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23900"/>
            <a:ext cx="609600" cy="609600"/>
          </a:xfrm>
          <a:prstGeom prst="rect">
            <a:avLst/>
          </a:prstGeom>
          <a:noFill/>
        </p:spPr>
      </p:pic>
      <p:pic>
        <p:nvPicPr>
          <p:cNvPr id="2051" name="Picture 3" descr="C:\Users\Александр\Documents\GitHub\FaceDetection\NewPhoto\02\02_c2364_i0_resiz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0"/>
            <a:ext cx="609600" cy="609600"/>
          </a:xfrm>
          <a:prstGeom prst="rect">
            <a:avLst/>
          </a:prstGeom>
          <a:noFill/>
        </p:spPr>
      </p:pic>
      <p:pic>
        <p:nvPicPr>
          <p:cNvPr id="2052" name="Picture 4" descr="C:\Users\Александр\Documents\GitHub\FaceDetection\NewPhoto\02\02_c2364_i0_resiz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419225"/>
            <a:ext cx="609600" cy="609600"/>
          </a:xfrm>
          <a:prstGeom prst="rect">
            <a:avLst/>
          </a:prstGeom>
          <a:noFill/>
        </p:spPr>
      </p:pic>
      <p:pic>
        <p:nvPicPr>
          <p:cNvPr id="2053" name="Picture 5" descr="C:\Users\Александр\Documents\GitHub\FaceDetection-build\bin\photo\03_c1786_i0_resiz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9425" y="0"/>
            <a:ext cx="609600" cy="609600"/>
          </a:xfrm>
          <a:prstGeom prst="rect">
            <a:avLst/>
          </a:prstGeom>
          <a:noFill/>
        </p:spPr>
      </p:pic>
      <p:pic>
        <p:nvPicPr>
          <p:cNvPr id="2054" name="Picture 6" descr="C:\Users\Александр\Documents\GitHub\FaceDetection-build\bin\photo\03_c1786_i0_resiz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95500"/>
            <a:ext cx="609600" cy="609600"/>
          </a:xfrm>
          <a:prstGeom prst="rect">
            <a:avLst/>
          </a:prstGeom>
          <a:noFill/>
        </p:spPr>
      </p:pic>
      <p:pic>
        <p:nvPicPr>
          <p:cNvPr id="2055" name="Picture 7" descr="C:\Users\Александр\Documents\GitHub\FaceDetection-build\bin\photo\04_c1172_i0_resiz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0"/>
            <a:ext cx="609600" cy="609600"/>
          </a:xfrm>
          <a:prstGeom prst="rect">
            <a:avLst/>
          </a:prstGeom>
          <a:noFill/>
        </p:spPr>
      </p:pic>
      <p:pic>
        <p:nvPicPr>
          <p:cNvPr id="2056" name="Picture 8" descr="C:\Users\Александр\Documents\GitHub\FaceDetection-build\bin\photo\04_c1172_i0_resiz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781300"/>
            <a:ext cx="609600" cy="609600"/>
          </a:xfrm>
          <a:prstGeom prst="rect">
            <a:avLst/>
          </a:prstGeom>
          <a:noFill/>
        </p:spPr>
      </p:pic>
      <p:pic>
        <p:nvPicPr>
          <p:cNvPr id="2057" name="Picture 9" descr="C:\Users\Александр\Documents\GitHub\FaceDetection-build\bin\photo\05_c219_i0_resiz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8175" y="0"/>
            <a:ext cx="609600" cy="609600"/>
          </a:xfrm>
          <a:prstGeom prst="rect">
            <a:avLst/>
          </a:prstGeom>
          <a:noFill/>
        </p:spPr>
      </p:pic>
      <p:pic>
        <p:nvPicPr>
          <p:cNvPr id="2058" name="Picture 10" descr="C:\Users\Александр\Documents\GitHub\FaceDetection-build\bin\photo\05_c219_i0_resiz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3467100"/>
            <a:ext cx="609600" cy="609600"/>
          </a:xfrm>
          <a:prstGeom prst="rect">
            <a:avLst/>
          </a:prstGeom>
          <a:noFill/>
        </p:spPr>
      </p:pic>
      <p:pic>
        <p:nvPicPr>
          <p:cNvPr id="2059" name="Picture 11" descr="C:\Users\Александр\Documents\GitHub\FaceDetection-build\bin\photo\06_c85_i0_resiz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72075" y="0"/>
            <a:ext cx="609600" cy="609600"/>
          </a:xfrm>
          <a:prstGeom prst="rect">
            <a:avLst/>
          </a:prstGeom>
          <a:noFill/>
        </p:spPr>
      </p:pic>
      <p:pic>
        <p:nvPicPr>
          <p:cNvPr id="2060" name="Picture 12" descr="C:\Users\Александр\Documents\GitHub\FaceDetection-build\bin\photo\06_c85_i0_resiz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4152900"/>
            <a:ext cx="609600" cy="609600"/>
          </a:xfrm>
          <a:prstGeom prst="rect">
            <a:avLst/>
          </a:prstGeom>
          <a:noFill/>
        </p:spPr>
      </p:pic>
      <p:pic>
        <p:nvPicPr>
          <p:cNvPr id="2061" name="Picture 13" descr="C:\Users\Александр\Documents\GitHub\FaceDetection-build\bin\photo\07_c63_i0_resiz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95975" y="0"/>
            <a:ext cx="609600" cy="609600"/>
          </a:xfrm>
          <a:prstGeom prst="rect">
            <a:avLst/>
          </a:prstGeom>
          <a:noFill/>
        </p:spPr>
      </p:pic>
      <p:pic>
        <p:nvPicPr>
          <p:cNvPr id="2062" name="Picture 14" descr="C:\Users\Александр\Documents\GitHub\FaceDetection-build\bin\photo\07_c63_i0_resiz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838700"/>
            <a:ext cx="609600" cy="609600"/>
          </a:xfrm>
          <a:prstGeom prst="rect">
            <a:avLst/>
          </a:prstGeom>
          <a:noFill/>
        </p:spPr>
      </p:pic>
      <p:pic>
        <p:nvPicPr>
          <p:cNvPr id="2063" name="Picture 15" descr="C:\Users\Александр\Documents\GitHub\FaceDetection-build\bin\photo\08_37_0_resiz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91300" y="0"/>
            <a:ext cx="609600" cy="609600"/>
          </a:xfrm>
          <a:prstGeom prst="rect">
            <a:avLst/>
          </a:prstGeom>
          <a:noFill/>
        </p:spPr>
      </p:pic>
      <p:pic>
        <p:nvPicPr>
          <p:cNvPr id="2064" name="Picture 16" descr="C:\Users\Александр\Documents\GitHub\FaceDetection-build\bin\photo\08_37_0_resiz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5524500"/>
            <a:ext cx="609600" cy="609600"/>
          </a:xfrm>
          <a:prstGeom prst="rect">
            <a:avLst/>
          </a:prstGeom>
          <a:noFill/>
        </p:spPr>
      </p:pic>
      <p:pic>
        <p:nvPicPr>
          <p:cNvPr id="2066" name="Picture 18" descr="C:\Users\Александр\Documents\GitHub\FaceDetection-build\bin\photo\09_Makarova48_0_resiz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08975" y="0"/>
            <a:ext cx="609600" cy="609600"/>
          </a:xfrm>
          <a:prstGeom prst="rect">
            <a:avLst/>
          </a:prstGeom>
          <a:noFill/>
        </p:spPr>
      </p:pic>
      <p:pic>
        <p:nvPicPr>
          <p:cNvPr id="2067" name="Picture 19" descr="C:\Users\Александр\Documents\GitHub\FaceDetection-build\bin\photo\09_Makarova48_0_resiz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8675" y="621982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Fisherface</a:t>
            </a:r>
            <a:endParaRPr lang="en-US" dirty="0"/>
          </a:p>
        </p:txBody>
      </p:sp>
      <p:pic>
        <p:nvPicPr>
          <p:cNvPr id="5" name="Содержимое 4" descr="fisherfaces_openc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005806"/>
            <a:ext cx="4762500" cy="3714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pic>
        <p:nvPicPr>
          <p:cNvPr id="4" name="Содержимое 3" descr="%D0%B2%D0%BE%D0%BF%D1%80%D0%BE%D1%8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262981"/>
            <a:ext cx="4267200" cy="3200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систему, которая распознает участников летней школы.</a:t>
            </a:r>
            <a:endParaRPr lang="en-US" dirty="0"/>
          </a:p>
        </p:txBody>
      </p:sp>
      <p:pic>
        <p:nvPicPr>
          <p:cNvPr id="45059" name="Picture 3" descr="C:\Temp\SS2015\clean\FaceDetection\video_processor\picture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3219450"/>
            <a:ext cx="3746500" cy="2809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систему, которая распознает участников летней школы.</a:t>
            </a:r>
            <a:endParaRPr lang="en-US" dirty="0"/>
          </a:p>
        </p:txBody>
      </p:sp>
      <p:pic>
        <p:nvPicPr>
          <p:cNvPr id="45058" name="Picture 2" descr="C:\Temp\SS2015\clean\FaceDetection\video_processor\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3186112"/>
            <a:ext cx="3790950" cy="2843213"/>
          </a:xfrm>
          <a:prstGeom prst="rect">
            <a:avLst/>
          </a:prstGeom>
          <a:noFill/>
        </p:spPr>
      </p:pic>
      <p:pic>
        <p:nvPicPr>
          <p:cNvPr id="45059" name="Picture 3" descr="C:\Temp\SS2015\clean\FaceDetection\video_processor\picture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3219450"/>
            <a:ext cx="3746500" cy="2809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Обучение каскадного классификатора с</a:t>
            </a:r>
            <a:r>
              <a:rPr lang="en-US" dirty="0" smtClean="0"/>
              <a:t> HAAR</a:t>
            </a:r>
            <a:r>
              <a:rPr lang="ru-RU" dirty="0"/>
              <a:t>-</a:t>
            </a:r>
            <a:r>
              <a:rPr lang="ru-RU" dirty="0" smtClean="0"/>
              <a:t>признаками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Обучение каскадного классификатора с</a:t>
            </a:r>
            <a:r>
              <a:rPr lang="en-US" dirty="0" smtClean="0"/>
              <a:t> HAAR</a:t>
            </a:r>
            <a:r>
              <a:rPr lang="ru-RU" dirty="0"/>
              <a:t>-</a:t>
            </a:r>
            <a:r>
              <a:rPr lang="ru-RU" dirty="0" smtClean="0"/>
              <a:t>признаками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Полное </a:t>
            </a:r>
            <a:r>
              <a:rPr lang="ru-RU" dirty="0" err="1" smtClean="0"/>
              <a:t>попиксельное</a:t>
            </a:r>
            <a:r>
              <a:rPr lang="ru-RU" dirty="0" smtClean="0"/>
              <a:t> сравнение с базой шаблонов, основанное на Евклидовой метрике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Обучение каскадного классификатора с</a:t>
            </a:r>
            <a:r>
              <a:rPr lang="en-US" dirty="0" smtClean="0"/>
              <a:t> HAAR</a:t>
            </a:r>
            <a:r>
              <a:rPr lang="ru-RU" dirty="0"/>
              <a:t>-</a:t>
            </a:r>
            <a:r>
              <a:rPr lang="ru-RU" dirty="0" smtClean="0"/>
              <a:t>признаками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Полное </a:t>
            </a:r>
            <a:r>
              <a:rPr lang="ru-RU" dirty="0" err="1" smtClean="0"/>
              <a:t>попиксельное</a:t>
            </a:r>
            <a:r>
              <a:rPr lang="ru-RU" dirty="0" smtClean="0"/>
              <a:t> сравнение с базой шаблонов, основанное на Евклидовой метрике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FisherFace</a:t>
            </a:r>
            <a:r>
              <a:rPr lang="ru-RU" dirty="0" smtClean="0"/>
              <a:t> алгоритм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Тренировочные данные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90+ фотографий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Различное освещение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Размер изображения 64×64 </a:t>
            </a:r>
            <a:r>
              <a:rPr lang="ru-RU" dirty="0" smtClean="0"/>
              <a:t>пикселя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9 классов людей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Тренировочные данные</a:t>
            </a:r>
            <a:endParaRPr lang="ru-RU" dirty="0"/>
          </a:p>
        </p:txBody>
      </p:sp>
      <p:pic>
        <p:nvPicPr>
          <p:cNvPr id="26626" name="Picture 2" descr="https://pp.vk.me/c624121/v624121488/3f84d/M9mtFrN089U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Распознавание лиц</a:t>
            </a:r>
            <a:br>
              <a:rPr lang="ru-RU" dirty="0" smtClean="0"/>
            </a:br>
            <a:r>
              <a:rPr lang="ru-RU" dirty="0" smtClean="0"/>
              <a:t> с помощью каскадов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Неэффективно уже для нескольких классов.</a:t>
            </a:r>
          </a:p>
          <a:p>
            <a:r>
              <a:rPr lang="ru-RU" dirty="0" smtClean="0"/>
              <a:t>Большое число коллизий.</a:t>
            </a:r>
          </a:p>
          <a:p>
            <a:r>
              <a:rPr lang="ru-RU" dirty="0" smtClean="0"/>
              <a:t>Ресурсоемкое построение каскадов.</a:t>
            </a:r>
          </a:p>
          <a:p>
            <a:r>
              <a:rPr lang="ru-RU" dirty="0" smtClean="0"/>
              <a:t>Подбор параметров для каждого класса.</a:t>
            </a:r>
            <a:endParaRPr lang="ru-RU" dirty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2126</TotalTime>
  <Words>316</Words>
  <Application>Microsoft Office PowerPoint</Application>
  <PresentationFormat>Экран (4:3)</PresentationFormat>
  <Paragraphs>204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Постановка задачи</vt:lpstr>
      <vt:lpstr>Постановка задачи</vt:lpstr>
      <vt:lpstr>Методы решения</vt:lpstr>
      <vt:lpstr>Методы решения</vt:lpstr>
      <vt:lpstr>Методы решения</vt:lpstr>
      <vt:lpstr>Тренировочные данные</vt:lpstr>
      <vt:lpstr>Тренировочные данные</vt:lpstr>
      <vt:lpstr>Распознавание лиц  с помощью каскадов</vt:lpstr>
      <vt:lpstr>Полное попиксельное сравнение</vt:lpstr>
      <vt:lpstr>Слайд 11</vt:lpstr>
      <vt:lpstr>Fisherface</vt:lpstr>
      <vt:lpstr>Слайд 13</vt:lpstr>
      <vt:lpstr>Fisherface</vt:lpstr>
      <vt:lpstr>Вопросы</vt:lpstr>
    </vt:vector>
  </TitlesOfParts>
  <Company>hse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Александр</cp:lastModifiedBy>
  <cp:revision>165</cp:revision>
  <dcterms:created xsi:type="dcterms:W3CDTF">2010-09-30T06:45:29Z</dcterms:created>
  <dcterms:modified xsi:type="dcterms:W3CDTF">2015-08-27T23:08:12Z</dcterms:modified>
</cp:coreProperties>
</file>