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5143500" cx="9144000"/>
  <p:notesSz cx="6858000" cy="9144000"/>
  <p:embeddedFontLst>
    <p:embeddedFont>
      <p:font typeface="Average"/>
      <p:regular r:id="rId6"/>
    </p:embeddedFont>
    <p:embeddedFont>
      <p:font typeface="Oswald"/>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verage-regular.fntdata"/><Relationship Id="rId7" Type="http://schemas.openxmlformats.org/officeDocument/2006/relationships/font" Target="fonts/Oswald-regular.fntdata"/><Relationship Id="rId8" Type="http://schemas.openxmlformats.org/officeDocument/2006/relationships/font" Target="fonts/Oswa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0"/>
            <a:ext cx="8520600" cy="572700"/>
          </a:xfrm>
          <a:prstGeom prst="rect">
            <a:avLst/>
          </a:prstGeom>
        </p:spPr>
        <p:txBody>
          <a:bodyPr anchorCtr="0" anchor="t" bIns="91425" lIns="91425" rIns="91425" tIns="91425">
            <a:noAutofit/>
          </a:bodyPr>
          <a:lstStyle/>
          <a:p>
            <a:pPr lvl="0" rtl="0">
              <a:spcBef>
                <a:spcPts val="0"/>
              </a:spcBef>
              <a:buNone/>
            </a:pPr>
            <a:r>
              <a:rPr lang="en"/>
              <a:t>Overview</a:t>
            </a:r>
          </a:p>
        </p:txBody>
      </p:sp>
      <p:sp>
        <p:nvSpPr>
          <p:cNvPr id="60" name="Shape 60"/>
          <p:cNvSpPr txBox="1"/>
          <p:nvPr>
            <p:ph idx="1" type="body"/>
          </p:nvPr>
        </p:nvSpPr>
        <p:spPr>
          <a:xfrm>
            <a:off x="311700" y="105225"/>
            <a:ext cx="8520600" cy="4377000"/>
          </a:xfrm>
          <a:prstGeom prst="rect">
            <a:avLst/>
          </a:prstGeom>
        </p:spPr>
        <p:txBody>
          <a:bodyPr anchorCtr="0" anchor="t" bIns="91425" lIns="91425" rIns="91425" tIns="91425">
            <a:noAutofit/>
          </a:bodyPr>
          <a:lstStyle/>
          <a:p>
            <a:pPr lvl="0" rtl="0">
              <a:spcBef>
                <a:spcPts val="0"/>
              </a:spcBef>
              <a:buNone/>
            </a:pPr>
            <a:r>
              <a:t/>
            </a:r>
            <a:endParaRPr sz="2000">
              <a:solidFill>
                <a:schemeClr val="dk1"/>
              </a:solidFill>
            </a:endParaRPr>
          </a:p>
          <a:p>
            <a:pPr indent="-355600" lvl="0" marL="457200" rtl="0">
              <a:spcBef>
                <a:spcPts val="0"/>
              </a:spcBef>
              <a:buClr>
                <a:schemeClr val="dk1"/>
              </a:buClr>
              <a:buSzPct val="100000"/>
            </a:pPr>
            <a:r>
              <a:rPr lang="en" sz="2000">
                <a:solidFill>
                  <a:schemeClr val="dk1"/>
                </a:solidFill>
              </a:rPr>
              <a:t>Shelters are extremely inefficient with long wait lines and poorly shared resources.</a:t>
            </a:r>
          </a:p>
          <a:p>
            <a:pPr indent="-355600" lvl="0" marL="457200" rtl="0">
              <a:spcBef>
                <a:spcPts val="0"/>
              </a:spcBef>
              <a:buClr>
                <a:schemeClr val="dk1"/>
              </a:buClr>
              <a:buSzPct val="100000"/>
            </a:pPr>
            <a:r>
              <a:rPr lang="en" sz="2000">
                <a:solidFill>
                  <a:schemeClr val="dk1"/>
                </a:solidFill>
              </a:rPr>
              <a:t>We have created wearable technology that allows people to enter their specific needs into a database, which organizations can use to see what is needed the most.</a:t>
            </a:r>
          </a:p>
          <a:p>
            <a:pPr indent="-355600" lvl="0" marL="457200" rtl="0">
              <a:spcBef>
                <a:spcPts val="0"/>
              </a:spcBef>
              <a:buClr>
                <a:schemeClr val="dk1"/>
              </a:buClr>
              <a:buSzPct val="100000"/>
            </a:pPr>
            <a:r>
              <a:rPr lang="en" sz="2000">
                <a:solidFill>
                  <a:schemeClr val="dk1"/>
                </a:solidFill>
              </a:rPr>
              <a:t>Each one would cost less than $122 to produce and ship.</a:t>
            </a:r>
          </a:p>
          <a:p>
            <a:pPr indent="-355600" lvl="0" marL="457200" rtl="0">
              <a:spcBef>
                <a:spcPts val="0"/>
              </a:spcBef>
              <a:buClr>
                <a:schemeClr val="dk1"/>
              </a:buClr>
              <a:buSzPct val="100000"/>
            </a:pPr>
            <a:r>
              <a:rPr lang="en" sz="2000">
                <a:solidFill>
                  <a:schemeClr val="dk1"/>
                </a:solidFill>
              </a:rPr>
              <a:t>The device itself would look similar to an apple watch or fitbit.</a:t>
            </a:r>
          </a:p>
          <a:p>
            <a:pPr indent="-355600" lvl="0" marL="457200" rtl="0">
              <a:spcBef>
                <a:spcPts val="0"/>
              </a:spcBef>
              <a:buClr>
                <a:schemeClr val="dk1"/>
              </a:buClr>
              <a:buSzPct val="100000"/>
            </a:pPr>
            <a:r>
              <a:rPr lang="en" sz="2000">
                <a:solidFill>
                  <a:schemeClr val="dk1"/>
                </a:solidFill>
              </a:rPr>
              <a:t>It would also use location services to help people find locations near them that deal with their specific needs, instead of them just going to the nearest shelter and contributing to the overcrowding.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