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97" r:id="rId6"/>
    <p:sldId id="262" r:id="rId7"/>
    <p:sldId id="263" r:id="rId8"/>
    <p:sldId id="264" r:id="rId9"/>
    <p:sldId id="296" r:id="rId10"/>
    <p:sldId id="278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10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7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228461" y="256202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Insertion Sort</a:t>
            </a:r>
            <a:br>
              <a:rPr lang="en" dirty="0"/>
            </a:br>
            <a:r>
              <a:rPr lang="en" dirty="0"/>
              <a:t>Selection 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124772" y="-540965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178909" y="4342059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839B93-FC26-4CCA-B198-1E1628B484A1}"/>
              </a:ext>
            </a:extLst>
          </p:cNvPr>
          <p:cNvSpPr/>
          <p:nvPr/>
        </p:nvSpPr>
        <p:spPr>
          <a:xfrm>
            <a:off x="-1043213" y="3051889"/>
            <a:ext cx="81787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Johannes Alexander Putra</a:t>
            </a:r>
          </a:p>
          <a:p>
            <a:pPr algn="ctr"/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Johannesalexanderputra.blogspot.com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3548950" y="1740600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Any questions? You can find me at @username &amp; user@mail.me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Insertion Sort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674429" y="584209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Insertion Sort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56;p15">
            <a:extLst>
              <a:ext uri="{FF2B5EF4-FFF2-40B4-BE49-F238E27FC236}">
                <a16:creationId xmlns:a16="http://schemas.microsoft.com/office/drawing/2014/main" id="{C4AFA4CA-73AC-405B-88CC-ABBB0FB671A7}"/>
              </a:ext>
            </a:extLst>
          </p:cNvPr>
          <p:cNvSpPr txBox="1">
            <a:spLocks/>
          </p:cNvSpPr>
          <p:nvPr/>
        </p:nvSpPr>
        <p:spPr>
          <a:xfrm>
            <a:off x="674429" y="2669329"/>
            <a:ext cx="5307000" cy="819900"/>
          </a:xfrm>
          <a:prstGeom prst="rect">
            <a:avLst/>
          </a:prstGeom>
          <a:noFill/>
          <a:ln>
            <a:noFill/>
          </a:ln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just">
              <a:spcAft>
                <a:spcPts val="800"/>
              </a:spcAft>
              <a:buFont typeface="Barlow"/>
              <a:buNone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mengambil</a:t>
            </a:r>
            <a:r>
              <a:rPr lang="en-US" sz="2000" dirty="0"/>
              <a:t> data </a:t>
            </a:r>
            <a:r>
              <a:rPr lang="en-US" sz="2000" dirty="0" err="1"/>
              <a:t>sisip</a:t>
            </a:r>
            <a:r>
              <a:rPr lang="en-US" sz="2000" dirty="0"/>
              <a:t> pada data yang </a:t>
            </a:r>
            <a:r>
              <a:rPr lang="en-US" sz="2000" dirty="0" err="1"/>
              <a:t>diurutkan</a:t>
            </a:r>
            <a:r>
              <a:rPr lang="en-US" sz="2000" dirty="0"/>
              <a:t> dan </a:t>
            </a:r>
            <a:r>
              <a:rPr lang="en-US" sz="2000" dirty="0" err="1"/>
              <a:t>mengeser</a:t>
            </a:r>
            <a:r>
              <a:rPr lang="en-US" sz="2000" dirty="0"/>
              <a:t> data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sisip</a:t>
            </a:r>
            <a:r>
              <a:rPr lang="en-US" sz="2000" dirty="0"/>
              <a:t> agar data </a:t>
            </a:r>
            <a:r>
              <a:rPr lang="en-US" sz="2000" dirty="0" err="1"/>
              <a:t>sisip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ditempatkan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 (Rosa A.S., 2018 </a:t>
            </a:r>
            <a:r>
              <a:rPr lang="en-US" sz="2000" dirty="0" err="1"/>
              <a:t>hlm</a:t>
            </a:r>
            <a:r>
              <a:rPr lang="en-US" sz="2000" dirty="0"/>
              <a:t> 604).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1110D1-B183-4F51-A873-04458669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95" y="762593"/>
            <a:ext cx="5739384" cy="470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F0628-C4DF-4F1B-9028-06211ED8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15" y="1474791"/>
            <a:ext cx="5739384" cy="470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AAFEF-8E1F-4FAD-B7AF-C022C277B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274" y="2351046"/>
            <a:ext cx="5739384" cy="47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C79A3-BCA3-4307-A4D9-9ED1CD62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487" y="3144696"/>
            <a:ext cx="5739384" cy="470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4C479-84ED-4BF4-B3C5-AAD63CBB2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915" y="3831014"/>
            <a:ext cx="5739384" cy="4709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3A97-FE3B-4493-98B0-D723D4B5C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2560B-633D-4336-A09C-0C1A236B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38" y="1080966"/>
            <a:ext cx="5739384" cy="470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BF972-0E6F-4137-B421-B01F9AC9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38" y="1774002"/>
            <a:ext cx="5739384" cy="470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3F304A-DA0F-4F84-9A75-C8795171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238" y="2467038"/>
            <a:ext cx="5739384" cy="4709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446F44-8269-4DC6-B029-55D4172DD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238" y="3218046"/>
            <a:ext cx="5739384" cy="4709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B8761A-189F-49AC-81F0-E350F633F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238" y="3969054"/>
            <a:ext cx="5739384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3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694276" y="867586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Selection sort</a:t>
            </a:r>
            <a:endParaRPr sz="48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412510" y="1374161"/>
            <a:ext cx="7724277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menaik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tempatkan</a:t>
            </a:r>
            <a:r>
              <a:rPr lang="en-US" dirty="0"/>
              <a:t> di paling </a:t>
            </a:r>
            <a:r>
              <a:rPr lang="en-US" dirty="0" err="1"/>
              <a:t>depan</a:t>
            </a:r>
            <a:r>
              <a:rPr lang="en-US" dirty="0"/>
              <a:t> 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/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 </a:t>
            </a:r>
            <a:r>
              <a:rPr lang="en-US" dirty="0" err="1"/>
              <a:t>seterusnya</a:t>
            </a:r>
            <a:r>
              <a:rPr lang="en-US" dirty="0"/>
              <a:t> (Rosa A.S,2018 </a:t>
            </a:r>
            <a:r>
              <a:rPr lang="en-US" dirty="0" err="1"/>
              <a:t>hlm</a:t>
            </a:r>
            <a:r>
              <a:rPr lang="en-US" dirty="0"/>
              <a:t> 613). </a:t>
            </a: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Sort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B24FE1-3A8D-46CA-811D-81A3FA40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342"/>
            <a:ext cx="9144000" cy="317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E95E2-B573-4224-978E-414EE6C64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9625"/>
            <a:ext cx="9144000" cy="2952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C859AD-76F6-4A3B-A2C8-9ECC5840C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8088"/>
            <a:ext cx="9144000" cy="2408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4C1389-5799-49C9-9D84-8BE5F2985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3282"/>
            <a:ext cx="9144000" cy="2557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A27053-2846-4142-A67C-2B385BAE3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43362"/>
            <a:ext cx="9144000" cy="280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8F78D5-0AA3-463F-9156-BC032B0F9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367802"/>
            <a:ext cx="9144000" cy="255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14761-036F-416D-BFCC-DDA148A8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878"/>
            <a:ext cx="9144000" cy="302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FBB85-9812-461F-A808-CEB5C240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7591"/>
            <a:ext cx="9144000" cy="286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3047B-297B-4651-9D7F-2E46CE472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79099"/>
            <a:ext cx="9144000" cy="279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B357FC-1AB4-499C-A164-7C63EF230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86883"/>
            <a:ext cx="9144000" cy="2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003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128</Words>
  <Application>Microsoft Office PowerPoint</Application>
  <PresentationFormat>On-screen Show (16:9)</PresentationFormat>
  <Paragraphs>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</vt:lpstr>
      <vt:lpstr>Arial</vt:lpstr>
      <vt:lpstr>Calibri</vt:lpstr>
      <vt:lpstr>Barlow Light</vt:lpstr>
      <vt:lpstr>Minola template</vt:lpstr>
      <vt:lpstr>Insertion Sort Selection </vt:lpstr>
      <vt:lpstr>1. Insertion Sort</vt:lpstr>
      <vt:lpstr>PowerPoint Presentation</vt:lpstr>
      <vt:lpstr>PowerPoint Presentation</vt:lpstr>
      <vt:lpstr>PowerPoint Presentation</vt:lpstr>
      <vt:lpstr>Selection sort</vt:lpstr>
      <vt:lpstr>Selection Sort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Win10</dc:creator>
  <cp:lastModifiedBy>johanes putra</cp:lastModifiedBy>
  <cp:revision>15</cp:revision>
  <dcterms:modified xsi:type="dcterms:W3CDTF">2021-08-07T11:02:38Z</dcterms:modified>
</cp:coreProperties>
</file>