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embeddedFontLst>
    <p:embeddedFont>
      <p:font typeface="Cabin" panose="020B0604020202020204" charset="0"/>
      <p:regular r:id="rId62"/>
      <p:bold r:id="rId63"/>
      <p:italic r:id="rId64"/>
      <p:boldItalic r:id="rId65"/>
    </p:embeddedFont>
    <p:embeddedFont>
      <p:font typeface="Epilogue"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B06C64-7475-4697-A812-40D4DD6F86AE}">
  <a:tblStyle styleId="{09B06C64-7475-4697-A812-40D4DD6F86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5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8c7f88982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8c7f88982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4c2555d3ae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4c2555d3ae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18c7f88982f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18c7f88982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4c2555d3a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14c2555d3a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4c2555d3ae_0_2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4c2555d3ae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8c7f88982f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8c7f88982f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14c2555d3ae_0_1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6932aa48a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6932aa48a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4c2555d3ae_0_2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4c2555d3ae_0_2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8c7f88982f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8c7f88982f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4c2555d3ae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4c2555d3ae_0_19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4c2555d3ae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18c7f88982f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18c7f88982f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4c2555d3ae_0_3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4c2555d3ae_0_3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18c7f88982f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18c7f88982f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4c2555d3ae_0_3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14c2555d3ae_0_3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8c7f88982f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8c7f88982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c2555d3ae_0_1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c2555d3ae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e21fa792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18c7f88982f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18c7f88982f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8c7f88982f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18c7f88982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8c7f88982f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8c7f88982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14c2555d3ae_0_2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14c2555d3ae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c7f88982f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c7f88982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18c6be75b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18c6be75b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8c6be75bb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8c6be75bb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8c6be75bb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8c6be75bb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8c6be75bb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8c6be75b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8c6be75bb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8c6be75bb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8c6be75bb6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8c6be75bb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18c6be75bb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18c6be75bb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18c6be75bb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18c6be75bb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4c2555d3ae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18c6be75bb6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18c6be75bb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18c6be75bb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18c6be75bb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18c6be75bb6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18c6be75bb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18c6be75bb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18c6be75bb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18c6be75bb6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8c6be75bb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8c6be75bb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8c6be75bb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8c6be75bb6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8c6be75bb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8c6be75bb6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8c6be75bb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8c6be75bb6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8c6be75bb6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8c6be75bb6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8c6be75bb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4c2555d3ae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4c2555d3ae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14c2555d3ae_0_2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4c2555d3ae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8c6be75bb6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8c6be75bb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18c6be75bb6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18c6be75bb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18c6be75bb6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18c6be75bb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18c6be75bb6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18c6be75bb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18c6be75bb6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18c6be75bb6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18c6be75bb6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18c6be75bb6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8c6be75bb6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8c6be75bb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8c6be75bb6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8c6be75bb6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14c2555d3ae_0_3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4c2555d3ae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8c7f88982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8c7f8898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8c7f88982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8c7f8898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4c2555d3ae_0_2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8c7f88982f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8c7f8898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763375" y="1018325"/>
            <a:ext cx="3070200" cy="2298600"/>
          </a:xfrm>
          <a:prstGeom prst="roundRect">
            <a:avLst>
              <a:gd name="adj" fmla="val 6976"/>
            </a:avLst>
          </a:pr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1651528" y="2440091"/>
            <a:ext cx="704339" cy="704399"/>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1"/>
          <p:cNvGrpSpPr/>
          <p:nvPr/>
        </p:nvGrpSpPr>
        <p:grpSpPr>
          <a:xfrm>
            <a:off x="763292" y="516200"/>
            <a:ext cx="3070200" cy="426900"/>
            <a:chOff x="552455" y="401675"/>
            <a:chExt cx="3070200" cy="426900"/>
          </a:xfrm>
        </p:grpSpPr>
        <p:sp>
          <p:nvSpPr>
            <p:cNvPr id="133" name="Google Shape;133;p11"/>
            <p:cNvSpPr/>
            <p:nvPr/>
          </p:nvSpPr>
          <p:spPr>
            <a:xfrm>
              <a:off x="552455" y="401675"/>
              <a:ext cx="30702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1"/>
          <p:cNvSpPr/>
          <p:nvPr/>
        </p:nvSpPr>
        <p:spPr>
          <a:xfrm>
            <a:off x="2142800" y="1617400"/>
            <a:ext cx="6237900" cy="31164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1009820" y="2519449"/>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1"/>
          <p:cNvGrpSpPr/>
          <p:nvPr/>
        </p:nvGrpSpPr>
        <p:grpSpPr>
          <a:xfrm>
            <a:off x="993542" y="1255176"/>
            <a:ext cx="1085590" cy="1085963"/>
            <a:chOff x="-3274611" y="2338122"/>
            <a:chExt cx="866462" cy="866760"/>
          </a:xfrm>
        </p:grpSpPr>
        <p:sp>
          <p:nvSpPr>
            <p:cNvPr id="140" name="Google Shape;140;p11"/>
            <p:cNvSpPr/>
            <p:nvPr/>
          </p:nvSpPr>
          <p:spPr>
            <a:xfrm>
              <a:off x="-3274611" y="2338122"/>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172279" y="2383237"/>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3188264" y="2461666"/>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2737558" y="2820050"/>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1"/>
          <p:cNvGrpSpPr/>
          <p:nvPr/>
        </p:nvGrpSpPr>
        <p:grpSpPr>
          <a:xfrm>
            <a:off x="2142783" y="1237080"/>
            <a:ext cx="6237683" cy="329567"/>
            <a:chOff x="552450" y="401675"/>
            <a:chExt cx="8079900" cy="426900"/>
          </a:xfrm>
        </p:grpSpPr>
        <p:sp>
          <p:nvSpPr>
            <p:cNvPr id="145" name="Google Shape;145;p11"/>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1"/>
          <p:cNvSpPr txBox="1">
            <a:spLocks noGrp="1"/>
          </p:cNvSpPr>
          <p:nvPr>
            <p:ph type="title" hasCustomPrompt="1"/>
          </p:nvPr>
        </p:nvSpPr>
        <p:spPr>
          <a:xfrm rot="294">
            <a:off x="3412800" y="2218300"/>
            <a:ext cx="3513600" cy="1511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0" name="Google Shape;150;p11"/>
          <p:cNvSpPr txBox="1">
            <a:spLocks noGrp="1"/>
          </p:cNvSpPr>
          <p:nvPr>
            <p:ph type="subTitle" idx="1"/>
          </p:nvPr>
        </p:nvSpPr>
        <p:spPr>
          <a:xfrm>
            <a:off x="3623675" y="3899100"/>
            <a:ext cx="3091800" cy="704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0"/>
        <p:cNvGrpSpPr/>
        <p:nvPr/>
      </p:nvGrpSpPr>
      <p:grpSpPr>
        <a:xfrm>
          <a:off x="0" y="0"/>
          <a:ext cx="0" cy="0"/>
          <a:chOff x="0" y="0"/>
          <a:chExt cx="0" cy="0"/>
        </a:xfrm>
      </p:grpSpPr>
      <p:grpSp>
        <p:nvGrpSpPr>
          <p:cNvPr id="181" name="Google Shape;181;p14"/>
          <p:cNvGrpSpPr/>
          <p:nvPr/>
        </p:nvGrpSpPr>
        <p:grpSpPr>
          <a:xfrm>
            <a:off x="1160658" y="717681"/>
            <a:ext cx="6822668" cy="360474"/>
            <a:chOff x="552450" y="401675"/>
            <a:chExt cx="8079900" cy="426900"/>
          </a:xfrm>
        </p:grpSpPr>
        <p:sp>
          <p:nvSpPr>
            <p:cNvPr id="182" name="Google Shape;182;p1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4"/>
          <p:cNvSpPr/>
          <p:nvPr/>
        </p:nvSpPr>
        <p:spPr>
          <a:xfrm>
            <a:off x="1160653" y="1133608"/>
            <a:ext cx="6822600" cy="32922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txBox="1">
            <a:spLocks noGrp="1"/>
          </p:cNvSpPr>
          <p:nvPr>
            <p:ph type="title"/>
          </p:nvPr>
        </p:nvSpPr>
        <p:spPr>
          <a:xfrm rot="-732">
            <a:off x="2457400" y="3203847"/>
            <a:ext cx="42291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8" name="Google Shape;188;p14"/>
          <p:cNvSpPr txBox="1">
            <a:spLocks noGrp="1"/>
          </p:cNvSpPr>
          <p:nvPr>
            <p:ph type="subTitle" idx="1"/>
          </p:nvPr>
        </p:nvSpPr>
        <p:spPr>
          <a:xfrm>
            <a:off x="2457400" y="1533250"/>
            <a:ext cx="4229100" cy="15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5"/>
          <p:cNvSpPr/>
          <p:nvPr/>
        </p:nvSpPr>
        <p:spPr>
          <a:xfrm>
            <a:off x="670636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5"/>
          <p:cNvSpPr/>
          <p:nvPr/>
        </p:nvSpPr>
        <p:spPr>
          <a:xfrm>
            <a:off x="588721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2">
    <p:bg>
      <p:bgPr>
        <a:solidFill>
          <a:schemeClr val="lt1"/>
        </a:solidFill>
        <a:effectLst/>
      </p:bgPr>
    </p:bg>
    <p:spTree>
      <p:nvGrpSpPr>
        <p:cNvPr id="1" name="Shape 209"/>
        <p:cNvGrpSpPr/>
        <p:nvPr/>
      </p:nvGrpSpPr>
      <p:grpSpPr>
        <a:xfrm>
          <a:off x="0" y="0"/>
          <a:ext cx="0" cy="0"/>
          <a:chOff x="0" y="0"/>
          <a:chExt cx="0" cy="0"/>
        </a:xfrm>
      </p:grpSpPr>
      <p:sp>
        <p:nvSpPr>
          <p:cNvPr id="210" name="Google Shape;210;p1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6"/>
          <p:cNvGrpSpPr/>
          <p:nvPr/>
        </p:nvGrpSpPr>
        <p:grpSpPr>
          <a:xfrm>
            <a:off x="520563" y="326550"/>
            <a:ext cx="8079900" cy="426900"/>
            <a:chOff x="552450" y="401675"/>
            <a:chExt cx="8079900" cy="426900"/>
          </a:xfrm>
        </p:grpSpPr>
        <p:sp>
          <p:nvSpPr>
            <p:cNvPr id="212" name="Google Shape;212;p1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17" name="Google Shape;217;p16"/>
          <p:cNvGrpSpPr/>
          <p:nvPr/>
        </p:nvGrpSpPr>
        <p:grpSpPr>
          <a:xfrm rot="-697191">
            <a:off x="7107083" y="288061"/>
            <a:ext cx="1034120" cy="1034321"/>
            <a:chOff x="7764407" y="575481"/>
            <a:chExt cx="1308352" cy="1308606"/>
          </a:xfrm>
        </p:grpSpPr>
        <p:sp>
          <p:nvSpPr>
            <p:cNvPr id="218" name="Google Shape;218;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6"/>
            <p:cNvGrpSpPr/>
            <p:nvPr/>
          </p:nvGrpSpPr>
          <p:grpSpPr>
            <a:xfrm rot="-846281">
              <a:off x="7879557" y="690583"/>
              <a:ext cx="1078052" cy="1078403"/>
              <a:chOff x="5759760" y="3433415"/>
              <a:chExt cx="583422" cy="583612"/>
            </a:xfrm>
          </p:grpSpPr>
          <p:sp>
            <p:nvSpPr>
              <p:cNvPr id="220" name="Google Shape;220;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16"/>
          <p:cNvGrpSpPr/>
          <p:nvPr/>
        </p:nvGrpSpPr>
        <p:grpSpPr>
          <a:xfrm rot="-697191">
            <a:off x="8087197" y="914503"/>
            <a:ext cx="673607" cy="673738"/>
            <a:chOff x="7764407" y="575481"/>
            <a:chExt cx="1308352" cy="1308606"/>
          </a:xfrm>
        </p:grpSpPr>
        <p:sp>
          <p:nvSpPr>
            <p:cNvPr id="225" name="Google Shape;225;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6"/>
            <p:cNvGrpSpPr/>
            <p:nvPr/>
          </p:nvGrpSpPr>
          <p:grpSpPr>
            <a:xfrm rot="-846281">
              <a:off x="7879557" y="690583"/>
              <a:ext cx="1078052" cy="1078403"/>
              <a:chOff x="5759760" y="3433415"/>
              <a:chExt cx="583422" cy="583612"/>
            </a:xfrm>
          </p:grpSpPr>
          <p:sp>
            <p:nvSpPr>
              <p:cNvPr id="227" name="Google Shape;227;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4">
    <p:bg>
      <p:bgPr>
        <a:solidFill>
          <a:schemeClr val="lt1"/>
        </a:solidFill>
        <a:effectLst/>
      </p:bgPr>
    </p:bg>
    <p:spTree>
      <p:nvGrpSpPr>
        <p:cNvPr id="1" name="Shape 241"/>
        <p:cNvGrpSpPr/>
        <p:nvPr/>
      </p:nvGrpSpPr>
      <p:grpSpPr>
        <a:xfrm>
          <a:off x="0" y="0"/>
          <a:ext cx="0" cy="0"/>
          <a:chOff x="0" y="0"/>
          <a:chExt cx="0" cy="0"/>
        </a:xfrm>
      </p:grpSpPr>
      <p:sp>
        <p:nvSpPr>
          <p:cNvPr id="242" name="Google Shape;242;p1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8"/>
          <p:cNvGrpSpPr/>
          <p:nvPr/>
        </p:nvGrpSpPr>
        <p:grpSpPr>
          <a:xfrm>
            <a:off x="520563" y="326550"/>
            <a:ext cx="8079900" cy="426900"/>
            <a:chOff x="552450" y="401675"/>
            <a:chExt cx="8079900" cy="426900"/>
          </a:xfrm>
        </p:grpSpPr>
        <p:sp>
          <p:nvSpPr>
            <p:cNvPr id="244" name="Google Shape;244;p1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8"/>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8"/>
          <p:cNvSpPr/>
          <p:nvPr/>
        </p:nvSpPr>
        <p:spPr>
          <a:xfrm>
            <a:off x="6588757" y="1127899"/>
            <a:ext cx="268332" cy="246951"/>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935134" y="1149922"/>
            <a:ext cx="642713" cy="202478"/>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7751259" y="1149922"/>
            <a:ext cx="440235" cy="202478"/>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8"/>
          <p:cNvGrpSpPr/>
          <p:nvPr/>
        </p:nvGrpSpPr>
        <p:grpSpPr>
          <a:xfrm rot="675683">
            <a:off x="311829" y="3969087"/>
            <a:ext cx="912771" cy="1009337"/>
            <a:chOff x="1191357" y="3451057"/>
            <a:chExt cx="597555" cy="660773"/>
          </a:xfrm>
        </p:grpSpPr>
        <p:sp>
          <p:nvSpPr>
            <p:cNvPr id="253" name="Google Shape;253;p1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
    <p:bg>
      <p:bgPr>
        <a:solidFill>
          <a:schemeClr val="accent2"/>
        </a:solidFill>
        <a:effectLst/>
      </p:bgPr>
    </p:bg>
    <p:spTree>
      <p:nvGrpSpPr>
        <p:cNvPr id="1" name="Shape 258"/>
        <p:cNvGrpSpPr/>
        <p:nvPr/>
      </p:nvGrpSpPr>
      <p:grpSpPr>
        <a:xfrm>
          <a:off x="0" y="0"/>
          <a:ext cx="0" cy="0"/>
          <a:chOff x="0" y="0"/>
          <a:chExt cx="0" cy="0"/>
        </a:xfrm>
      </p:grpSpPr>
      <p:sp>
        <p:nvSpPr>
          <p:cNvPr id="259" name="Google Shape;259;p19"/>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9"/>
          <p:cNvGrpSpPr/>
          <p:nvPr/>
        </p:nvGrpSpPr>
        <p:grpSpPr>
          <a:xfrm>
            <a:off x="520563" y="326550"/>
            <a:ext cx="8079900" cy="426900"/>
            <a:chOff x="552450" y="401675"/>
            <a:chExt cx="8079900" cy="426900"/>
          </a:xfrm>
        </p:grpSpPr>
        <p:sp>
          <p:nvSpPr>
            <p:cNvPr id="261" name="Google Shape;261;p1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1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6" name="Google Shape;266;p19"/>
          <p:cNvGrpSpPr/>
          <p:nvPr/>
        </p:nvGrpSpPr>
        <p:grpSpPr>
          <a:xfrm rot="823452">
            <a:off x="8072400" y="847312"/>
            <a:ext cx="912772" cy="1009338"/>
            <a:chOff x="1191357" y="3451057"/>
            <a:chExt cx="597555" cy="660773"/>
          </a:xfrm>
        </p:grpSpPr>
        <p:sp>
          <p:nvSpPr>
            <p:cNvPr id="267" name="Google Shape;267;p19"/>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272"/>
        <p:cNvGrpSpPr/>
        <p:nvPr/>
      </p:nvGrpSpPr>
      <p:grpSpPr>
        <a:xfrm>
          <a:off x="0" y="0"/>
          <a:ext cx="0" cy="0"/>
          <a:chOff x="0" y="0"/>
          <a:chExt cx="0" cy="0"/>
        </a:xfrm>
      </p:grpSpPr>
      <p:sp>
        <p:nvSpPr>
          <p:cNvPr id="273" name="Google Shape;273;p20"/>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0"/>
          <p:cNvGrpSpPr/>
          <p:nvPr/>
        </p:nvGrpSpPr>
        <p:grpSpPr>
          <a:xfrm>
            <a:off x="520563" y="326550"/>
            <a:ext cx="8079900" cy="426900"/>
            <a:chOff x="552450" y="401675"/>
            <a:chExt cx="8079900" cy="426900"/>
          </a:xfrm>
        </p:grpSpPr>
        <p:sp>
          <p:nvSpPr>
            <p:cNvPr id="275" name="Google Shape;275;p2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0"/>
          <p:cNvSpPr txBox="1">
            <a:spLocks noGrp="1"/>
          </p:cNvSpPr>
          <p:nvPr>
            <p:ph type="subTitle" idx="1"/>
          </p:nvPr>
        </p:nvSpPr>
        <p:spPr>
          <a:xfrm rot="299">
            <a:off x="4572000" y="2896925"/>
            <a:ext cx="3447000" cy="80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0" name="Google Shape;280;p20"/>
          <p:cNvSpPr txBox="1">
            <a:spLocks noGrp="1"/>
          </p:cNvSpPr>
          <p:nvPr>
            <p:ph type="title"/>
          </p:nvPr>
        </p:nvSpPr>
        <p:spPr>
          <a:xfrm>
            <a:off x="4572000" y="1430375"/>
            <a:ext cx="3447000" cy="146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81" name="Google Shape;281;p20"/>
          <p:cNvSpPr>
            <a:spLocks noGrp="1"/>
          </p:cNvSpPr>
          <p:nvPr>
            <p:ph type="pic" idx="2"/>
          </p:nvPr>
        </p:nvSpPr>
        <p:spPr>
          <a:xfrm>
            <a:off x="1373525" y="1191463"/>
            <a:ext cx="2710200" cy="3028500"/>
          </a:xfrm>
          <a:prstGeom prst="roundRect">
            <a:avLst>
              <a:gd name="adj" fmla="val 9964"/>
            </a:avLst>
          </a:prstGeom>
          <a:noFill/>
          <a:ln w="19050" cap="flat" cmpd="sng">
            <a:solidFill>
              <a:schemeClr val="dk2"/>
            </a:solidFill>
            <a:prstDash val="solid"/>
            <a:round/>
            <a:headEnd type="none" w="sm" len="sm"/>
            <a:tailEnd type="none" w="sm" len="sm"/>
          </a:ln>
        </p:spPr>
      </p:sp>
      <p:sp>
        <p:nvSpPr>
          <p:cNvPr id="282" name="Google Shape;282;p20"/>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0"/>
          <p:cNvGrpSpPr/>
          <p:nvPr/>
        </p:nvGrpSpPr>
        <p:grpSpPr>
          <a:xfrm rot="1454298">
            <a:off x="118915" y="3968809"/>
            <a:ext cx="1128632" cy="1100045"/>
            <a:chOff x="7352643" y="433005"/>
            <a:chExt cx="1199742" cy="1169354"/>
          </a:xfrm>
        </p:grpSpPr>
        <p:sp>
          <p:nvSpPr>
            <p:cNvPr id="285" name="Google Shape;285;p20"/>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0"/>
          <p:cNvSpPr/>
          <p:nvPr/>
        </p:nvSpPr>
        <p:spPr>
          <a:xfrm flipH="1">
            <a:off x="178957" y="3738137"/>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flipH="1">
            <a:off x="1373534" y="4603488"/>
            <a:ext cx="244483" cy="24452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292"/>
        <p:cNvGrpSpPr/>
        <p:nvPr/>
      </p:nvGrpSpPr>
      <p:grpSpPr>
        <a:xfrm>
          <a:off x="0" y="0"/>
          <a:ext cx="0" cy="0"/>
          <a:chOff x="0" y="0"/>
          <a:chExt cx="0" cy="0"/>
        </a:xfrm>
      </p:grpSpPr>
      <p:sp>
        <p:nvSpPr>
          <p:cNvPr id="293" name="Google Shape;293;p21"/>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1"/>
          <p:cNvGrpSpPr/>
          <p:nvPr/>
        </p:nvGrpSpPr>
        <p:grpSpPr>
          <a:xfrm>
            <a:off x="520563" y="326550"/>
            <a:ext cx="8079900" cy="426900"/>
            <a:chOff x="552450" y="401675"/>
            <a:chExt cx="8079900" cy="426900"/>
          </a:xfrm>
        </p:grpSpPr>
        <p:sp>
          <p:nvSpPr>
            <p:cNvPr id="295" name="Google Shape;295;p21"/>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1"/>
          <p:cNvSpPr txBox="1">
            <a:spLocks noGrp="1"/>
          </p:cNvSpPr>
          <p:nvPr>
            <p:ph type="subTitle" idx="1"/>
          </p:nvPr>
        </p:nvSpPr>
        <p:spPr>
          <a:xfrm rot="420">
            <a:off x="5358075" y="2660125"/>
            <a:ext cx="2456400" cy="9969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0" name="Google Shape;300;p21"/>
          <p:cNvSpPr txBox="1">
            <a:spLocks noGrp="1"/>
          </p:cNvSpPr>
          <p:nvPr>
            <p:ph type="title"/>
          </p:nvPr>
        </p:nvSpPr>
        <p:spPr>
          <a:xfrm>
            <a:off x="5631513" y="2071775"/>
            <a:ext cx="1757400" cy="53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01" name="Google Shape;301;p21"/>
          <p:cNvSpPr>
            <a:spLocks noGrp="1"/>
          </p:cNvSpPr>
          <p:nvPr>
            <p:ph type="pic" idx="2"/>
          </p:nvPr>
        </p:nvSpPr>
        <p:spPr>
          <a:xfrm>
            <a:off x="1481629" y="1635513"/>
            <a:ext cx="3247200" cy="1803300"/>
          </a:xfrm>
          <a:prstGeom prst="rect">
            <a:avLst/>
          </a:prstGeom>
          <a:noFill/>
          <a:ln>
            <a:noFill/>
          </a:ln>
        </p:spPr>
      </p:sp>
      <p:sp>
        <p:nvSpPr>
          <p:cNvPr id="302" name="Google Shape;302;p21"/>
          <p:cNvSpPr/>
          <p:nvPr/>
        </p:nvSpPr>
        <p:spPr>
          <a:xfrm>
            <a:off x="6802912" y="1040725"/>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5154700" y="1138531"/>
            <a:ext cx="841444" cy="160244"/>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6071615" y="1138531"/>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6724910" y="1138531"/>
            <a:ext cx="793898" cy="160244"/>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720012" y="4354900"/>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1366265" y="4272256"/>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MAIN_POINT_1_1_1">
    <p:bg>
      <p:bgPr>
        <a:solidFill>
          <a:schemeClr val="accent2"/>
        </a:solidFill>
        <a:effectLst/>
      </p:bgPr>
    </p:bg>
    <p:spTree>
      <p:nvGrpSpPr>
        <p:cNvPr id="1" name="Shape 308"/>
        <p:cNvGrpSpPr/>
        <p:nvPr/>
      </p:nvGrpSpPr>
      <p:grpSpPr>
        <a:xfrm>
          <a:off x="0" y="0"/>
          <a:ext cx="0" cy="0"/>
          <a:chOff x="0" y="0"/>
          <a:chExt cx="0" cy="0"/>
        </a:xfrm>
      </p:grpSpPr>
      <p:sp>
        <p:nvSpPr>
          <p:cNvPr id="309" name="Google Shape;309;p22"/>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2"/>
          <p:cNvGrpSpPr/>
          <p:nvPr/>
        </p:nvGrpSpPr>
        <p:grpSpPr>
          <a:xfrm>
            <a:off x="520563" y="326550"/>
            <a:ext cx="8079900" cy="426900"/>
            <a:chOff x="552450" y="401675"/>
            <a:chExt cx="8079900" cy="426900"/>
          </a:xfrm>
        </p:grpSpPr>
        <p:sp>
          <p:nvSpPr>
            <p:cNvPr id="311" name="Google Shape;311;p2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2"/>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22"/>
          <p:cNvSpPr txBox="1">
            <a:spLocks noGrp="1"/>
          </p:cNvSpPr>
          <p:nvPr>
            <p:ph type="body" idx="1"/>
          </p:nvPr>
        </p:nvSpPr>
        <p:spPr>
          <a:xfrm>
            <a:off x="720000" y="1533525"/>
            <a:ext cx="7704000" cy="232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317" name="Google Shape;317;p22"/>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accent2"/>
        </a:solidFill>
        <a:effectLst/>
      </p:bgPr>
    </p:bg>
    <p:spTree>
      <p:nvGrpSpPr>
        <p:cNvPr id="1" name="Shape 320"/>
        <p:cNvGrpSpPr/>
        <p:nvPr/>
      </p:nvGrpSpPr>
      <p:grpSpPr>
        <a:xfrm>
          <a:off x="0" y="0"/>
          <a:ext cx="0" cy="0"/>
          <a:chOff x="0" y="0"/>
          <a:chExt cx="0" cy="0"/>
        </a:xfrm>
      </p:grpSpPr>
      <p:sp>
        <p:nvSpPr>
          <p:cNvPr id="321" name="Google Shape;321;p23"/>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3"/>
          <p:cNvGrpSpPr/>
          <p:nvPr/>
        </p:nvGrpSpPr>
        <p:grpSpPr>
          <a:xfrm>
            <a:off x="520563" y="326550"/>
            <a:ext cx="8079900" cy="426900"/>
            <a:chOff x="552450" y="401675"/>
            <a:chExt cx="8079900" cy="426900"/>
          </a:xfrm>
        </p:grpSpPr>
        <p:sp>
          <p:nvSpPr>
            <p:cNvPr id="323" name="Google Shape;323;p2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3"/>
          <p:cNvSpPr txBox="1">
            <a:spLocks noGrp="1"/>
          </p:cNvSpPr>
          <p:nvPr>
            <p:ph type="subTitle" idx="1"/>
          </p:nvPr>
        </p:nvSpPr>
        <p:spPr>
          <a:xfrm>
            <a:off x="1936263" y="3692325"/>
            <a:ext cx="2420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23"/>
          <p:cNvSpPr txBox="1">
            <a:spLocks noGrp="1"/>
          </p:cNvSpPr>
          <p:nvPr>
            <p:ph type="subTitle" idx="2"/>
          </p:nvPr>
        </p:nvSpPr>
        <p:spPr>
          <a:xfrm>
            <a:off x="4784638" y="3692275"/>
            <a:ext cx="2423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9" name="Google Shape;329;p23"/>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23"/>
          <p:cNvSpPr txBox="1">
            <a:spLocks noGrp="1"/>
          </p:cNvSpPr>
          <p:nvPr>
            <p:ph type="title" idx="3"/>
          </p:nvPr>
        </p:nvSpPr>
        <p:spPr>
          <a:xfrm>
            <a:off x="1941522" y="327487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31" name="Google Shape;331;p23"/>
          <p:cNvSpPr txBox="1">
            <a:spLocks noGrp="1"/>
          </p:cNvSpPr>
          <p:nvPr>
            <p:ph type="title" idx="4"/>
          </p:nvPr>
        </p:nvSpPr>
        <p:spPr>
          <a:xfrm>
            <a:off x="4789134" y="32748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2" name="Google Shape;332;p23"/>
          <p:cNvSpPr>
            <a:spLocks noGrp="1"/>
          </p:cNvSpPr>
          <p:nvPr>
            <p:ph type="pic" idx="5"/>
          </p:nvPr>
        </p:nvSpPr>
        <p:spPr>
          <a:xfrm>
            <a:off x="2391313" y="1693650"/>
            <a:ext cx="1509900" cy="1452000"/>
          </a:xfrm>
          <a:prstGeom prst="roundRect">
            <a:avLst>
              <a:gd name="adj" fmla="val 12275"/>
            </a:avLst>
          </a:prstGeom>
          <a:noFill/>
          <a:ln w="19050" cap="flat" cmpd="sng">
            <a:solidFill>
              <a:schemeClr val="dk2"/>
            </a:solidFill>
            <a:prstDash val="solid"/>
            <a:round/>
            <a:headEnd type="none" w="sm" len="sm"/>
            <a:tailEnd type="none" w="sm" len="sm"/>
          </a:ln>
        </p:spPr>
      </p:sp>
      <p:sp>
        <p:nvSpPr>
          <p:cNvPr id="333" name="Google Shape;333;p23"/>
          <p:cNvSpPr>
            <a:spLocks noGrp="1"/>
          </p:cNvSpPr>
          <p:nvPr>
            <p:ph type="pic" idx="6"/>
          </p:nvPr>
        </p:nvSpPr>
        <p:spPr>
          <a:xfrm>
            <a:off x="5241238" y="1693639"/>
            <a:ext cx="1509900" cy="1452000"/>
          </a:xfrm>
          <a:prstGeom prst="roundRect">
            <a:avLst>
              <a:gd name="adj" fmla="val 14418"/>
            </a:avLst>
          </a:prstGeom>
          <a:noFill/>
          <a:ln w="19050" cap="flat" cmpd="sng">
            <a:solidFill>
              <a:schemeClr val="accent5"/>
            </a:solidFill>
            <a:prstDash val="solid"/>
            <a:round/>
            <a:headEnd type="none" w="sm" len="sm"/>
            <a:tailEnd type="none" w="sm" len="sm"/>
          </a:ln>
        </p:spPr>
      </p:sp>
      <p:sp>
        <p:nvSpPr>
          <p:cNvPr id="334" name="Google Shape;334;p23"/>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5" name="Google Shape;345;p24"/>
          <p:cNvSpPr txBox="1">
            <a:spLocks noGrp="1"/>
          </p:cNvSpPr>
          <p:nvPr>
            <p:ph type="title" idx="2"/>
          </p:nvPr>
        </p:nvSpPr>
        <p:spPr>
          <a:xfrm>
            <a:off x="923025"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6" name="Google Shape;346;p24"/>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24"/>
          <p:cNvSpPr txBox="1">
            <a:spLocks noGrp="1"/>
          </p:cNvSpPr>
          <p:nvPr>
            <p:ph type="title" idx="3"/>
          </p:nvPr>
        </p:nvSpPr>
        <p:spPr>
          <a:xfrm>
            <a:off x="3526675" y="2121900"/>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8" name="Google Shape;348;p24"/>
          <p:cNvSpPr txBox="1">
            <a:spLocks noGrp="1"/>
          </p:cNvSpPr>
          <p:nvPr>
            <p:ph type="subTitle" idx="4"/>
          </p:nvPr>
        </p:nvSpPr>
        <p:spPr>
          <a:xfrm>
            <a:off x="3526675"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24"/>
          <p:cNvSpPr txBox="1">
            <a:spLocks noGrp="1"/>
          </p:cNvSpPr>
          <p:nvPr>
            <p:ph type="title" idx="5"/>
          </p:nvPr>
        </p:nvSpPr>
        <p:spPr>
          <a:xfrm>
            <a:off x="6130350"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0" name="Google Shape;350;p24"/>
          <p:cNvSpPr txBox="1">
            <a:spLocks noGrp="1"/>
          </p:cNvSpPr>
          <p:nvPr>
            <p:ph type="subTitle" idx="6"/>
          </p:nvPr>
        </p:nvSpPr>
        <p:spPr>
          <a:xfrm>
            <a:off x="6130350"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4"/>
          <p:cNvSpPr/>
          <p:nvPr/>
        </p:nvSpPr>
        <p:spPr>
          <a:xfrm>
            <a:off x="6929708" y="969222"/>
            <a:ext cx="196098" cy="195643"/>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7194649" y="969228"/>
            <a:ext cx="196097" cy="195643"/>
          </a:xfrm>
          <a:custGeom>
            <a:avLst/>
            <a:gdLst/>
            <a:ahLst/>
            <a:cxnLst/>
            <a:rect l="l" t="t" r="r" b="b"/>
            <a:pathLst>
              <a:path w="949" h="947" extrusionOk="0">
                <a:moveTo>
                  <a:pt x="473" y="1"/>
                </a:moveTo>
                <a:lnTo>
                  <a:pt x="948" y="947"/>
                </a:lnTo>
                <a:lnTo>
                  <a:pt x="0" y="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7489841" y="969228"/>
            <a:ext cx="779478" cy="195655"/>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126149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92212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56"/>
        <p:cNvGrpSpPr/>
        <p:nvPr/>
      </p:nvGrpSpPr>
      <p:grpSpPr>
        <a:xfrm>
          <a:off x="0" y="0"/>
          <a:ext cx="0" cy="0"/>
          <a:chOff x="0" y="0"/>
          <a:chExt cx="0" cy="0"/>
        </a:xfrm>
      </p:grpSpPr>
      <p:sp>
        <p:nvSpPr>
          <p:cNvPr id="357" name="Google Shape;357;p2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25"/>
          <p:cNvGrpSpPr/>
          <p:nvPr/>
        </p:nvGrpSpPr>
        <p:grpSpPr>
          <a:xfrm>
            <a:off x="520563" y="326550"/>
            <a:ext cx="8079900" cy="426900"/>
            <a:chOff x="552450" y="401675"/>
            <a:chExt cx="8079900" cy="426900"/>
          </a:xfrm>
        </p:grpSpPr>
        <p:sp>
          <p:nvSpPr>
            <p:cNvPr id="359" name="Google Shape;359;p2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5"/>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4" name="Google Shape;364;p25"/>
          <p:cNvSpPr txBox="1">
            <a:spLocks noGrp="1"/>
          </p:cNvSpPr>
          <p:nvPr>
            <p:ph type="title" idx="2"/>
          </p:nvPr>
        </p:nvSpPr>
        <p:spPr>
          <a:xfrm>
            <a:off x="2163750" y="180832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5" name="Google Shape;365;p25"/>
          <p:cNvSpPr txBox="1">
            <a:spLocks noGrp="1"/>
          </p:cNvSpPr>
          <p:nvPr>
            <p:ph type="subTitle" idx="1"/>
          </p:nvPr>
        </p:nvSpPr>
        <p:spPr>
          <a:xfrm>
            <a:off x="1815713" y="2342313"/>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6" name="Google Shape;366;p25"/>
          <p:cNvSpPr txBox="1">
            <a:spLocks noGrp="1"/>
          </p:cNvSpPr>
          <p:nvPr>
            <p:ph type="title" idx="3"/>
          </p:nvPr>
        </p:nvSpPr>
        <p:spPr>
          <a:xfrm>
            <a:off x="5261384" y="1807500"/>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7" name="Google Shape;367;p25"/>
          <p:cNvSpPr txBox="1">
            <a:spLocks noGrp="1"/>
          </p:cNvSpPr>
          <p:nvPr>
            <p:ph type="subTitle" idx="4"/>
          </p:nvPr>
        </p:nvSpPr>
        <p:spPr>
          <a:xfrm>
            <a:off x="4957215" y="233407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8" name="Google Shape;368;p25"/>
          <p:cNvSpPr txBox="1">
            <a:spLocks noGrp="1"/>
          </p:cNvSpPr>
          <p:nvPr>
            <p:ph type="title" idx="5"/>
          </p:nvPr>
        </p:nvSpPr>
        <p:spPr>
          <a:xfrm>
            <a:off x="2163802"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9" name="Google Shape;369;p25"/>
          <p:cNvSpPr txBox="1">
            <a:spLocks noGrp="1"/>
          </p:cNvSpPr>
          <p:nvPr>
            <p:ph type="subTitle" idx="6"/>
          </p:nvPr>
        </p:nvSpPr>
        <p:spPr>
          <a:xfrm>
            <a:off x="1815700"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0" name="Google Shape;370;p25"/>
          <p:cNvSpPr txBox="1">
            <a:spLocks noGrp="1"/>
          </p:cNvSpPr>
          <p:nvPr>
            <p:ph type="title" idx="7"/>
          </p:nvPr>
        </p:nvSpPr>
        <p:spPr>
          <a:xfrm>
            <a:off x="5261375"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1" name="Google Shape;371;p25"/>
          <p:cNvSpPr txBox="1">
            <a:spLocks noGrp="1"/>
          </p:cNvSpPr>
          <p:nvPr>
            <p:ph type="subTitle" idx="8"/>
          </p:nvPr>
        </p:nvSpPr>
        <p:spPr>
          <a:xfrm>
            <a:off x="4957202"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2" name="Google Shape;372;p25"/>
          <p:cNvSpPr/>
          <p:nvPr/>
        </p:nvSpPr>
        <p:spPr>
          <a:xfrm>
            <a:off x="6966975" y="1083425"/>
            <a:ext cx="986749"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25"/>
          <p:cNvGrpSpPr/>
          <p:nvPr/>
        </p:nvGrpSpPr>
        <p:grpSpPr>
          <a:xfrm>
            <a:off x="7580498" y="313907"/>
            <a:ext cx="1440046" cy="1407772"/>
            <a:chOff x="7499398" y="624507"/>
            <a:chExt cx="1440046" cy="1407772"/>
          </a:xfrm>
        </p:grpSpPr>
        <p:sp>
          <p:nvSpPr>
            <p:cNvPr id="374" name="Google Shape;374;p2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5"/>
            <p:cNvGrpSpPr/>
            <p:nvPr/>
          </p:nvGrpSpPr>
          <p:grpSpPr>
            <a:xfrm rot="-1343739">
              <a:off x="7664174" y="789203"/>
              <a:ext cx="1078029" cy="1078380"/>
              <a:chOff x="5759760" y="3433415"/>
              <a:chExt cx="583422" cy="583612"/>
            </a:xfrm>
          </p:grpSpPr>
          <p:sp>
            <p:nvSpPr>
              <p:cNvPr id="376" name="Google Shape;376;p2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25"/>
          <p:cNvSpPr/>
          <p:nvPr/>
        </p:nvSpPr>
        <p:spPr>
          <a:xfrm>
            <a:off x="276638" y="4345000"/>
            <a:ext cx="886720"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81"/>
        <p:cNvGrpSpPr/>
        <p:nvPr/>
      </p:nvGrpSpPr>
      <p:grpSpPr>
        <a:xfrm>
          <a:off x="0" y="0"/>
          <a:ext cx="0" cy="0"/>
          <a:chOff x="0" y="0"/>
          <a:chExt cx="0" cy="0"/>
        </a:xfrm>
      </p:grpSpPr>
      <p:sp>
        <p:nvSpPr>
          <p:cNvPr id="382" name="Google Shape;382;p2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6"/>
          <p:cNvGrpSpPr/>
          <p:nvPr/>
        </p:nvGrpSpPr>
        <p:grpSpPr>
          <a:xfrm>
            <a:off x="520563" y="326550"/>
            <a:ext cx="8079900" cy="426900"/>
            <a:chOff x="552450" y="401675"/>
            <a:chExt cx="8079900" cy="426900"/>
          </a:xfrm>
        </p:grpSpPr>
        <p:sp>
          <p:nvSpPr>
            <p:cNvPr id="384" name="Google Shape;384;p2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2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9" name="Google Shape;389;p26"/>
          <p:cNvSpPr txBox="1">
            <a:spLocks noGrp="1"/>
          </p:cNvSpPr>
          <p:nvPr>
            <p:ph type="title" idx="2"/>
          </p:nvPr>
        </p:nvSpPr>
        <p:spPr>
          <a:xfrm>
            <a:off x="903750" y="1749300"/>
            <a:ext cx="193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0" name="Google Shape;390;p26"/>
          <p:cNvSpPr txBox="1">
            <a:spLocks noGrp="1"/>
          </p:cNvSpPr>
          <p:nvPr>
            <p:ph type="subTitle" idx="1"/>
          </p:nvPr>
        </p:nvSpPr>
        <p:spPr>
          <a:xfrm>
            <a:off x="925988" y="2277000"/>
            <a:ext cx="19380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1" name="Google Shape;391;p26"/>
          <p:cNvSpPr txBox="1">
            <a:spLocks noGrp="1"/>
          </p:cNvSpPr>
          <p:nvPr>
            <p:ph type="title" idx="3"/>
          </p:nvPr>
        </p:nvSpPr>
        <p:spPr>
          <a:xfrm>
            <a:off x="3602719"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2" name="Google Shape;392;p26"/>
          <p:cNvSpPr txBox="1">
            <a:spLocks noGrp="1"/>
          </p:cNvSpPr>
          <p:nvPr>
            <p:ph type="subTitle" idx="4"/>
          </p:nvPr>
        </p:nvSpPr>
        <p:spPr>
          <a:xfrm>
            <a:off x="3613313" y="22770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3" name="Google Shape;393;p26"/>
          <p:cNvSpPr txBox="1">
            <a:spLocks noGrp="1"/>
          </p:cNvSpPr>
          <p:nvPr>
            <p:ph type="title" idx="5"/>
          </p:nvPr>
        </p:nvSpPr>
        <p:spPr>
          <a:xfrm>
            <a:off x="90345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4" name="Google Shape;394;p26"/>
          <p:cNvSpPr txBox="1">
            <a:spLocks noGrp="1"/>
          </p:cNvSpPr>
          <p:nvPr>
            <p:ph type="subTitle" idx="6"/>
          </p:nvPr>
        </p:nvSpPr>
        <p:spPr>
          <a:xfrm>
            <a:off x="926063"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5" name="Google Shape;395;p26"/>
          <p:cNvSpPr txBox="1">
            <a:spLocks noGrp="1"/>
          </p:cNvSpPr>
          <p:nvPr>
            <p:ph type="title" idx="7"/>
          </p:nvPr>
        </p:nvSpPr>
        <p:spPr>
          <a:xfrm>
            <a:off x="3602719"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6" name="Google Shape;396;p26"/>
          <p:cNvSpPr txBox="1">
            <a:spLocks noGrp="1"/>
          </p:cNvSpPr>
          <p:nvPr>
            <p:ph type="subTitle" idx="8"/>
          </p:nvPr>
        </p:nvSpPr>
        <p:spPr>
          <a:xfrm>
            <a:off x="361323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7" name="Google Shape;397;p26"/>
          <p:cNvSpPr txBox="1">
            <a:spLocks noGrp="1"/>
          </p:cNvSpPr>
          <p:nvPr>
            <p:ph type="title" idx="9"/>
          </p:nvPr>
        </p:nvSpPr>
        <p:spPr>
          <a:xfrm>
            <a:off x="6233770"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8" name="Google Shape;398;p26"/>
          <p:cNvSpPr txBox="1">
            <a:spLocks noGrp="1"/>
          </p:cNvSpPr>
          <p:nvPr>
            <p:ph type="subTitle" idx="13"/>
          </p:nvPr>
        </p:nvSpPr>
        <p:spPr>
          <a:xfrm>
            <a:off x="6255863" y="22896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9" name="Google Shape;399;p26"/>
          <p:cNvSpPr txBox="1">
            <a:spLocks noGrp="1"/>
          </p:cNvSpPr>
          <p:nvPr>
            <p:ph type="title" idx="14"/>
          </p:nvPr>
        </p:nvSpPr>
        <p:spPr>
          <a:xfrm>
            <a:off x="623377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00" name="Google Shape;400;p26"/>
          <p:cNvSpPr txBox="1">
            <a:spLocks noGrp="1"/>
          </p:cNvSpPr>
          <p:nvPr>
            <p:ph type="subTitle" idx="15"/>
          </p:nvPr>
        </p:nvSpPr>
        <p:spPr>
          <a:xfrm>
            <a:off x="625578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01" name="Google Shape;401;p26"/>
          <p:cNvGrpSpPr/>
          <p:nvPr/>
        </p:nvGrpSpPr>
        <p:grpSpPr>
          <a:xfrm rot="-772050">
            <a:off x="7298022" y="153508"/>
            <a:ext cx="1302599" cy="1303396"/>
            <a:chOff x="7530588" y="382981"/>
            <a:chExt cx="1302582" cy="1303380"/>
          </a:xfrm>
        </p:grpSpPr>
        <p:sp>
          <p:nvSpPr>
            <p:cNvPr id="402" name="Google Shape;402;p26"/>
            <p:cNvSpPr/>
            <p:nvPr/>
          </p:nvSpPr>
          <p:spPr>
            <a:xfrm rot="892134">
              <a:off x="7763764" y="583692"/>
              <a:ext cx="956322" cy="95632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rot="-8220844">
              <a:off x="7721062" y="574253"/>
              <a:ext cx="921634" cy="921634"/>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rot="-8220844">
              <a:off x="7893618" y="949438"/>
              <a:ext cx="503697" cy="516222"/>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rot="-8220844">
              <a:off x="7782384" y="568843"/>
              <a:ext cx="847895" cy="76872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26"/>
          <p:cNvSpPr/>
          <p:nvPr/>
        </p:nvSpPr>
        <p:spPr>
          <a:xfrm rot="8577204">
            <a:off x="8349726" y="1205862"/>
            <a:ext cx="316288" cy="316369"/>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rot="8577085">
            <a:off x="6895024" y="381730"/>
            <a:ext cx="489346" cy="4894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08"/>
        <p:cNvGrpSpPr/>
        <p:nvPr/>
      </p:nvGrpSpPr>
      <p:grpSpPr>
        <a:xfrm>
          <a:off x="0" y="0"/>
          <a:ext cx="0" cy="0"/>
          <a:chOff x="0" y="0"/>
          <a:chExt cx="0" cy="0"/>
        </a:xfrm>
      </p:grpSpPr>
      <p:sp>
        <p:nvSpPr>
          <p:cNvPr id="409" name="Google Shape;409;p2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7"/>
          <p:cNvGrpSpPr/>
          <p:nvPr/>
        </p:nvGrpSpPr>
        <p:grpSpPr>
          <a:xfrm>
            <a:off x="520563" y="326550"/>
            <a:ext cx="8079900" cy="426900"/>
            <a:chOff x="552450" y="401675"/>
            <a:chExt cx="8079900" cy="426900"/>
          </a:xfrm>
        </p:grpSpPr>
        <p:sp>
          <p:nvSpPr>
            <p:cNvPr id="411" name="Google Shape;411;p2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27"/>
          <p:cNvSpPr txBox="1">
            <a:spLocks noGrp="1"/>
          </p:cNvSpPr>
          <p:nvPr>
            <p:ph type="title" hasCustomPrompt="1"/>
          </p:nvPr>
        </p:nvSpPr>
        <p:spPr>
          <a:xfrm rot="-535">
            <a:off x="1861862" y="1725456"/>
            <a:ext cx="19284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6" name="Google Shape;416;p27"/>
          <p:cNvSpPr txBox="1">
            <a:spLocks noGrp="1"/>
          </p:cNvSpPr>
          <p:nvPr>
            <p:ph type="subTitle" idx="1"/>
          </p:nvPr>
        </p:nvSpPr>
        <p:spPr>
          <a:xfrm>
            <a:off x="1640850" y="3426600"/>
            <a:ext cx="24048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7" name="Google Shape;417;p27"/>
          <p:cNvSpPr txBox="1">
            <a:spLocks noGrp="1"/>
          </p:cNvSpPr>
          <p:nvPr>
            <p:ph type="title" idx="2" hasCustomPrompt="1"/>
          </p:nvPr>
        </p:nvSpPr>
        <p:spPr>
          <a:xfrm>
            <a:off x="5352316" y="1732553"/>
            <a:ext cx="19293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8" name="Google Shape;418;p27"/>
          <p:cNvSpPr txBox="1">
            <a:spLocks noGrp="1"/>
          </p:cNvSpPr>
          <p:nvPr>
            <p:ph type="subTitle" idx="3"/>
          </p:nvPr>
        </p:nvSpPr>
        <p:spPr>
          <a:xfrm>
            <a:off x="5114563" y="3426300"/>
            <a:ext cx="24048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19" name="Google Shape;419;p27"/>
          <p:cNvGrpSpPr/>
          <p:nvPr/>
        </p:nvGrpSpPr>
        <p:grpSpPr>
          <a:xfrm>
            <a:off x="7769832" y="3176181"/>
            <a:ext cx="1308352" cy="1308606"/>
            <a:chOff x="7764407" y="575481"/>
            <a:chExt cx="1308352" cy="1308606"/>
          </a:xfrm>
        </p:grpSpPr>
        <p:sp>
          <p:nvSpPr>
            <p:cNvPr id="420" name="Google Shape;420;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27"/>
            <p:cNvGrpSpPr/>
            <p:nvPr/>
          </p:nvGrpSpPr>
          <p:grpSpPr>
            <a:xfrm rot="-846281">
              <a:off x="7879557" y="690583"/>
              <a:ext cx="1078052" cy="1078403"/>
              <a:chOff x="5759760" y="3433415"/>
              <a:chExt cx="583422" cy="583612"/>
            </a:xfrm>
          </p:grpSpPr>
          <p:sp>
            <p:nvSpPr>
              <p:cNvPr id="422" name="Google Shape;422;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6" name="Google Shape;426;p27"/>
          <p:cNvGrpSpPr/>
          <p:nvPr/>
        </p:nvGrpSpPr>
        <p:grpSpPr>
          <a:xfrm rot="1591012">
            <a:off x="255361" y="3719967"/>
            <a:ext cx="765445" cy="765594"/>
            <a:chOff x="7764407" y="575481"/>
            <a:chExt cx="1308352" cy="1308606"/>
          </a:xfrm>
        </p:grpSpPr>
        <p:sp>
          <p:nvSpPr>
            <p:cNvPr id="427" name="Google Shape;427;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27"/>
            <p:cNvGrpSpPr/>
            <p:nvPr/>
          </p:nvGrpSpPr>
          <p:grpSpPr>
            <a:xfrm rot="-846281">
              <a:off x="7879557" y="690583"/>
              <a:ext cx="1078052" cy="1078403"/>
              <a:chOff x="5759760" y="3433415"/>
              <a:chExt cx="583422" cy="583612"/>
            </a:xfrm>
          </p:grpSpPr>
          <p:sp>
            <p:nvSpPr>
              <p:cNvPr id="429" name="Google Shape;429;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3" name="Google Shape;433;p27"/>
          <p:cNvSpPr/>
          <p:nvPr/>
        </p:nvSpPr>
        <p:spPr>
          <a:xfrm>
            <a:off x="993081" y="4281718"/>
            <a:ext cx="349624" cy="321774"/>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7896964" y="4416376"/>
            <a:ext cx="426868" cy="426901"/>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4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44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1"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lang="en" sz="12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lang="en" sz="12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lang="en" sz="12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520563" y="326550"/>
            <a:ext cx="8079900" cy="426900"/>
            <a:chOff x="552450" y="401675"/>
            <a:chExt cx="8079900" cy="426900"/>
          </a:xfrm>
        </p:grpSpPr>
        <p:sp>
          <p:nvSpPr>
            <p:cNvPr id="34" name="Google Shape;34;p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720000" y="1533525"/>
            <a:ext cx="7704000" cy="1454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40" name="Google Shape;40;p4"/>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5"/>
          <p:cNvGrpSpPr/>
          <p:nvPr/>
        </p:nvGrpSpPr>
        <p:grpSpPr>
          <a:xfrm>
            <a:off x="520563" y="326550"/>
            <a:ext cx="8079900" cy="426900"/>
            <a:chOff x="552450" y="401675"/>
            <a:chExt cx="8079900" cy="426900"/>
          </a:xfrm>
        </p:grpSpPr>
        <p:sp>
          <p:nvSpPr>
            <p:cNvPr id="45" name="Google Shape;45;p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subTitle" idx="1"/>
          </p:nvPr>
        </p:nvSpPr>
        <p:spPr>
          <a:xfrm>
            <a:off x="1436675" y="2384025"/>
            <a:ext cx="2420100" cy="100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5"/>
          <p:cNvSpPr txBox="1">
            <a:spLocks noGrp="1"/>
          </p:cNvSpPr>
          <p:nvPr>
            <p:ph type="subTitle" idx="2"/>
          </p:nvPr>
        </p:nvSpPr>
        <p:spPr>
          <a:xfrm>
            <a:off x="5121272" y="2383425"/>
            <a:ext cx="24231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 name="Google Shape;51;p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5"/>
          <p:cNvSpPr txBox="1">
            <a:spLocks noGrp="1"/>
          </p:cNvSpPr>
          <p:nvPr>
            <p:ph type="title" idx="3"/>
          </p:nvPr>
        </p:nvSpPr>
        <p:spPr>
          <a:xfrm>
            <a:off x="1441859" y="338902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3" name="Google Shape;53;p5"/>
          <p:cNvSpPr txBox="1">
            <a:spLocks noGrp="1"/>
          </p:cNvSpPr>
          <p:nvPr>
            <p:ph type="title" idx="4"/>
          </p:nvPr>
        </p:nvSpPr>
        <p:spPr>
          <a:xfrm>
            <a:off x="5125772" y="33890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5"/>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5"/>
          <p:cNvGrpSpPr/>
          <p:nvPr/>
        </p:nvGrpSpPr>
        <p:grpSpPr>
          <a:xfrm rot="-846281">
            <a:off x="7879557" y="690583"/>
            <a:ext cx="1078052" cy="1078403"/>
            <a:chOff x="5759760" y="3433415"/>
            <a:chExt cx="583422" cy="583612"/>
          </a:xfrm>
        </p:grpSpPr>
        <p:sp>
          <p:nvSpPr>
            <p:cNvPr id="56" name="Google Shape;56;p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2"/>
        </a:solidFill>
        <a:effectLst/>
      </p:bgPr>
    </p:bg>
    <p:spTree>
      <p:nvGrpSpPr>
        <p:cNvPr id="1" name="Shape 60"/>
        <p:cNvGrpSpPr/>
        <p:nvPr/>
      </p:nvGrpSpPr>
      <p:grpSpPr>
        <a:xfrm>
          <a:off x="0" y="0"/>
          <a:ext cx="0" cy="0"/>
          <a:chOff x="0" y="0"/>
          <a:chExt cx="0" cy="0"/>
        </a:xfrm>
      </p:grpSpPr>
      <p:grpSp>
        <p:nvGrpSpPr>
          <p:cNvPr id="61" name="Google Shape;61;p6"/>
          <p:cNvGrpSpPr/>
          <p:nvPr/>
        </p:nvGrpSpPr>
        <p:grpSpPr>
          <a:xfrm>
            <a:off x="520563" y="326550"/>
            <a:ext cx="8079900" cy="426900"/>
            <a:chOff x="552450" y="401675"/>
            <a:chExt cx="8079900" cy="426900"/>
          </a:xfrm>
        </p:grpSpPr>
        <p:sp>
          <p:nvSpPr>
            <p:cNvPr id="62" name="Google Shape;62;p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6"/>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97000" y="930800"/>
            <a:ext cx="7727022" cy="3340403"/>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7"/>
          <p:cNvGrpSpPr/>
          <p:nvPr/>
        </p:nvGrpSpPr>
        <p:grpSpPr>
          <a:xfrm>
            <a:off x="520563" y="326550"/>
            <a:ext cx="8079900" cy="426900"/>
            <a:chOff x="552450" y="401675"/>
            <a:chExt cx="8079900" cy="426900"/>
          </a:xfrm>
        </p:grpSpPr>
        <p:sp>
          <p:nvSpPr>
            <p:cNvPr id="72" name="Google Shape;72;p7"/>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7"/>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7"/>
          <p:cNvSpPr txBox="1">
            <a:spLocks noGrp="1"/>
          </p:cNvSpPr>
          <p:nvPr>
            <p:ph type="subTitle" idx="1"/>
          </p:nvPr>
        </p:nvSpPr>
        <p:spPr>
          <a:xfrm rot="-259">
            <a:off x="1016087" y="1874950"/>
            <a:ext cx="3975300" cy="204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78" name="Google Shape;78;p7"/>
          <p:cNvSpPr/>
          <p:nvPr/>
        </p:nvSpPr>
        <p:spPr>
          <a:xfrm>
            <a:off x="7197192" y="1089921"/>
            <a:ext cx="780642" cy="123424"/>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5967911" y="1162865"/>
            <a:ext cx="627568" cy="119511"/>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6651770" y="1162865"/>
            <a:ext cx="431587" cy="119511"/>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7139015" y="1162865"/>
            <a:ext cx="592107" cy="119511"/>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7824893" y="1144692"/>
            <a:ext cx="158249" cy="145761"/>
          </a:xfrm>
          <a:custGeom>
            <a:avLst/>
            <a:gdLst/>
            <a:ahLst/>
            <a:cxnLst/>
            <a:rect l="l" t="t" r="r" b="b"/>
            <a:pathLst>
              <a:path w="1254" h="1155" extrusionOk="0">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967911" y="1420820"/>
            <a:ext cx="119507" cy="119259"/>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6182824" y="1420820"/>
            <a:ext cx="119759" cy="119511"/>
          </a:xfrm>
          <a:custGeom>
            <a:avLst/>
            <a:gdLst/>
            <a:ahLst/>
            <a:cxnLst/>
            <a:rect l="l" t="t" r="r" b="b"/>
            <a:pathLst>
              <a:path w="949" h="947" extrusionOk="0">
                <a:moveTo>
                  <a:pt x="473" y="1"/>
                </a:moveTo>
                <a:lnTo>
                  <a:pt x="948" y="947"/>
                </a:lnTo>
                <a:lnTo>
                  <a:pt x="0" y="947"/>
                </a:ln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408842" y="1420820"/>
            <a:ext cx="387040" cy="119259"/>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name="adj" fmla="val 3542"/>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9"/>
          <p:cNvSpPr txBox="1">
            <a:spLocks noGrp="1"/>
          </p:cNvSpPr>
          <p:nvPr>
            <p:ph type="title"/>
          </p:nvPr>
        </p:nvSpPr>
        <p:spPr>
          <a:xfrm>
            <a:off x="2490600" y="1614600"/>
            <a:ext cx="4162800" cy="9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9"/>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9"/>
          <p:cNvSpPr/>
          <p:nvPr/>
        </p:nvSpPr>
        <p:spPr>
          <a:xfrm>
            <a:off x="8038964" y="2136263"/>
            <a:ext cx="200227" cy="199811"/>
          </a:xfrm>
          <a:custGeom>
            <a:avLst/>
            <a:gdLst/>
            <a:ahLst/>
            <a:cxn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20009" y="4386686"/>
            <a:ext cx="88589" cy="216812"/>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873842" y="4435273"/>
            <a:ext cx="592107" cy="119511"/>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530695" y="4435273"/>
            <a:ext cx="296180" cy="119511"/>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891870" y="4386686"/>
            <a:ext cx="88841" cy="216812"/>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354510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68358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406625"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5822061"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1052775" y="1880325"/>
            <a:ext cx="2404800" cy="183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grpSp>
        <p:nvGrpSpPr>
          <p:cNvPr id="504" name="Google Shape;504;p31"/>
          <p:cNvGrpSpPr/>
          <p:nvPr/>
        </p:nvGrpSpPr>
        <p:grpSpPr>
          <a:xfrm>
            <a:off x="6355880" y="1044847"/>
            <a:ext cx="1905829" cy="1550748"/>
            <a:chOff x="6707002" y="1482876"/>
            <a:chExt cx="1471342" cy="1197211"/>
          </a:xfrm>
        </p:grpSpPr>
        <p:sp>
          <p:nvSpPr>
            <p:cNvPr id="505" name="Google Shape;505;p31"/>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31"/>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txBox="1">
            <a:spLocks noGrp="1"/>
          </p:cNvSpPr>
          <p:nvPr>
            <p:ph type="subTitle" idx="1"/>
          </p:nvPr>
        </p:nvSpPr>
        <p:spPr>
          <a:xfrm rot="-546">
            <a:off x="956175" y="4045951"/>
            <a:ext cx="37767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Johannes Alexander Putra (2002895)</a:t>
            </a:r>
            <a:endParaRPr/>
          </a:p>
        </p:txBody>
      </p:sp>
      <p:sp>
        <p:nvSpPr>
          <p:cNvPr id="517" name="Google Shape;517;p31"/>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900"/>
              <a:t>RANCANG BANGUN MULTIMEDIA INTERAKTIF DENGAN </a:t>
            </a:r>
            <a:endParaRPr sz="1900"/>
          </a:p>
          <a:p>
            <a:pPr marL="0" lvl="0" indent="0" algn="l" rtl="0">
              <a:spcBef>
                <a:spcPts val="0"/>
              </a:spcBef>
              <a:spcAft>
                <a:spcPts val="0"/>
              </a:spcAft>
              <a:buClr>
                <a:schemeClr val="dk1"/>
              </a:buClr>
              <a:buSzPts val="1100"/>
              <a:buFont typeface="Arial"/>
              <a:buNone/>
            </a:pPr>
            <a:r>
              <a:rPr lang="en" sz="1900"/>
              <a:t>MENERAPKAN MODEL PROBLEM BASED LEARNING UNTUK </a:t>
            </a:r>
            <a:endParaRPr sz="1900"/>
          </a:p>
          <a:p>
            <a:pPr marL="0" lvl="0" indent="0" algn="l" rtl="0">
              <a:spcBef>
                <a:spcPts val="0"/>
              </a:spcBef>
              <a:spcAft>
                <a:spcPts val="0"/>
              </a:spcAft>
              <a:buClr>
                <a:schemeClr val="dk1"/>
              </a:buClr>
              <a:buSzPts val="1100"/>
              <a:buFont typeface="Arial"/>
              <a:buNone/>
            </a:pPr>
            <a:r>
              <a:rPr lang="en" sz="1900"/>
              <a:t>MENINGKATKAN KEMAMPUAN PROBLEM SOLVING SISWA KELAS</a:t>
            </a:r>
            <a:endParaRPr sz="1900"/>
          </a:p>
          <a:p>
            <a:pPr marL="0" lvl="0" indent="0" algn="l" rtl="0">
              <a:spcBef>
                <a:spcPts val="0"/>
              </a:spcBef>
              <a:spcAft>
                <a:spcPts val="0"/>
              </a:spcAft>
              <a:buClr>
                <a:schemeClr val="dk1"/>
              </a:buClr>
              <a:buSzPts val="1100"/>
              <a:buFont typeface="Arial"/>
              <a:buNone/>
            </a:pPr>
            <a:r>
              <a:rPr lang="en" sz="1900"/>
              <a:t>X SMK PADA MATERI ALGORITMA DAN PEMROGRAMAN  </a:t>
            </a:r>
            <a:endParaRPr sz="1900"/>
          </a:p>
          <a:p>
            <a:pPr marL="0" lvl="0" indent="0" algn="l" rtl="0">
              <a:spcBef>
                <a:spcPts val="0"/>
              </a:spcBef>
              <a:spcAft>
                <a:spcPts val="0"/>
              </a:spcAft>
              <a:buClr>
                <a:schemeClr val="dk1"/>
              </a:buClr>
              <a:buSzPts val="1100"/>
              <a:buFont typeface="Arial"/>
              <a:buNone/>
            </a:pPr>
            <a:endParaRPr sz="1900"/>
          </a:p>
        </p:txBody>
      </p:sp>
      <p:sp>
        <p:nvSpPr>
          <p:cNvPr id="518" name="Google Shape;518;p31"/>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40"/>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40"/>
          <p:cNvGrpSpPr/>
          <p:nvPr/>
        </p:nvGrpSpPr>
        <p:grpSpPr>
          <a:xfrm>
            <a:off x="4882194" y="2169725"/>
            <a:ext cx="3123078" cy="1105100"/>
            <a:chOff x="1378750" y="2164200"/>
            <a:chExt cx="5607968" cy="1105100"/>
          </a:xfrm>
        </p:grpSpPr>
        <p:sp>
          <p:nvSpPr>
            <p:cNvPr id="757" name="Google Shape;757;p40"/>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40"/>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61" name="Google Shape;761;p40"/>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Batasan</a:t>
            </a:r>
            <a:endParaRPr/>
          </a:p>
        </p:txBody>
      </p:sp>
      <p:sp>
        <p:nvSpPr>
          <p:cNvPr id="762" name="Google Shape;762;p40"/>
          <p:cNvSpPr txBox="1">
            <a:spLocks noGrp="1"/>
          </p:cNvSpPr>
          <p:nvPr>
            <p:ph type="subTitle" idx="1"/>
          </p:nvPr>
        </p:nvSpPr>
        <p:spPr>
          <a:xfrm rot="462">
            <a:off x="5327088" y="3360687"/>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Menjelaskan Batasan Masalah</a:t>
            </a:r>
            <a:endParaRPr/>
          </a:p>
          <a:p>
            <a:pPr marL="0" lvl="0" indent="0" algn="ctr" rtl="0">
              <a:spcBef>
                <a:spcPts val="1600"/>
              </a:spcBef>
              <a:spcAft>
                <a:spcPts val="1600"/>
              </a:spcAft>
              <a:buNone/>
            </a:pPr>
            <a:endParaRPr/>
          </a:p>
        </p:txBody>
      </p:sp>
      <p:grpSp>
        <p:nvGrpSpPr>
          <p:cNvPr id="763" name="Google Shape;763;p40"/>
          <p:cNvGrpSpPr/>
          <p:nvPr/>
        </p:nvGrpSpPr>
        <p:grpSpPr>
          <a:xfrm rot="2700000">
            <a:off x="113546" y="2934666"/>
            <a:ext cx="1724943" cy="1686284"/>
            <a:chOff x="7499398" y="624507"/>
            <a:chExt cx="1440046" cy="1407772"/>
          </a:xfrm>
        </p:grpSpPr>
        <p:sp>
          <p:nvSpPr>
            <p:cNvPr id="764" name="Google Shape;764;p40"/>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40"/>
            <p:cNvGrpSpPr/>
            <p:nvPr/>
          </p:nvGrpSpPr>
          <p:grpSpPr>
            <a:xfrm rot="-1343739">
              <a:off x="7664174" y="789203"/>
              <a:ext cx="1078029" cy="1078380"/>
              <a:chOff x="5759760" y="3433415"/>
              <a:chExt cx="583422" cy="583612"/>
            </a:xfrm>
          </p:grpSpPr>
          <p:sp>
            <p:nvSpPr>
              <p:cNvPr id="766" name="Google Shape;766;p40"/>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0" name="Google Shape;770;p40"/>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40"/>
          <p:cNvGrpSpPr/>
          <p:nvPr/>
        </p:nvGrpSpPr>
        <p:grpSpPr>
          <a:xfrm rot="585029">
            <a:off x="1392974" y="4072531"/>
            <a:ext cx="1045017" cy="1021596"/>
            <a:chOff x="7499398" y="624507"/>
            <a:chExt cx="1440046" cy="1407772"/>
          </a:xfrm>
        </p:grpSpPr>
        <p:sp>
          <p:nvSpPr>
            <p:cNvPr id="772" name="Google Shape;772;p40"/>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40"/>
            <p:cNvGrpSpPr/>
            <p:nvPr/>
          </p:nvGrpSpPr>
          <p:grpSpPr>
            <a:xfrm rot="-1343739">
              <a:off x="7664174" y="789203"/>
              <a:ext cx="1078029" cy="1078380"/>
              <a:chOff x="5759760" y="3433415"/>
              <a:chExt cx="583422" cy="583612"/>
            </a:xfrm>
          </p:grpSpPr>
          <p:sp>
            <p:nvSpPr>
              <p:cNvPr id="774" name="Google Shape;774;p40"/>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8" name="Google Shape;778;p40"/>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1"/>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Batasan</a:t>
            </a:r>
            <a:endParaRPr>
              <a:solidFill>
                <a:schemeClr val="lt1"/>
              </a:solidFill>
            </a:endParaRPr>
          </a:p>
        </p:txBody>
      </p:sp>
      <p:grpSp>
        <p:nvGrpSpPr>
          <p:cNvPr id="785" name="Google Shape;785;p41"/>
          <p:cNvGrpSpPr/>
          <p:nvPr/>
        </p:nvGrpSpPr>
        <p:grpSpPr>
          <a:xfrm>
            <a:off x="1373450" y="3238350"/>
            <a:ext cx="1598600" cy="581650"/>
            <a:chOff x="1500900" y="3327675"/>
            <a:chExt cx="1598600" cy="581650"/>
          </a:xfrm>
        </p:grpSpPr>
        <p:sp>
          <p:nvSpPr>
            <p:cNvPr id="786" name="Google Shape;786;p41"/>
            <p:cNvSpPr/>
            <p:nvPr/>
          </p:nvSpPr>
          <p:spPr>
            <a:xfrm>
              <a:off x="1550300" y="33789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1500900" y="332767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41"/>
          <p:cNvSpPr txBox="1"/>
          <p:nvPr/>
        </p:nvSpPr>
        <p:spPr>
          <a:xfrm>
            <a:off x="1465850" y="32351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Epilogue"/>
                <a:ea typeface="Epilogue"/>
                <a:cs typeface="Epilogue"/>
                <a:sym typeface="Epilogue"/>
              </a:rPr>
              <a:t>Materi</a:t>
            </a:r>
            <a:endParaRPr sz="2000" b="1">
              <a:solidFill>
                <a:schemeClr val="dk1"/>
              </a:solidFill>
              <a:latin typeface="Epilogue"/>
              <a:ea typeface="Epilogue"/>
              <a:cs typeface="Epilogue"/>
              <a:sym typeface="Epilogue"/>
            </a:endParaRPr>
          </a:p>
        </p:txBody>
      </p:sp>
      <p:sp>
        <p:nvSpPr>
          <p:cNvPr id="789" name="Google Shape;789;p41"/>
          <p:cNvSpPr txBox="1"/>
          <p:nvPr/>
        </p:nvSpPr>
        <p:spPr>
          <a:xfrm>
            <a:off x="412863" y="3762882"/>
            <a:ext cx="4137300" cy="7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sz="1300">
                <a:solidFill>
                  <a:schemeClr val="dk1"/>
                </a:solidFill>
                <a:latin typeface="Cabin"/>
                <a:ea typeface="Cabin"/>
                <a:cs typeface="Cabin"/>
                <a:sym typeface="Cabin"/>
              </a:rPr>
              <a:t>algoritma dan pemrograman dengan menerapkan: flowchart diagram, pseudocode, input/output, variable, tipe data, operator, dan percabangan.</a:t>
            </a:r>
            <a:endParaRPr sz="1300">
              <a:solidFill>
                <a:schemeClr val="dk1"/>
              </a:solidFill>
              <a:latin typeface="Cabin"/>
              <a:ea typeface="Cabin"/>
              <a:cs typeface="Cabin"/>
              <a:sym typeface="Cabin"/>
            </a:endParaRPr>
          </a:p>
          <a:p>
            <a:pPr marL="0" lvl="0" indent="0" algn="ctr" rtl="0">
              <a:spcBef>
                <a:spcPts val="1600"/>
              </a:spcBef>
              <a:spcAft>
                <a:spcPts val="1600"/>
              </a:spcAft>
              <a:buNone/>
            </a:pPr>
            <a:endParaRPr sz="1300">
              <a:solidFill>
                <a:schemeClr val="dk1"/>
              </a:solidFill>
              <a:latin typeface="Cabin"/>
              <a:ea typeface="Cabin"/>
              <a:cs typeface="Cabin"/>
              <a:sym typeface="Cabin"/>
            </a:endParaRPr>
          </a:p>
        </p:txBody>
      </p:sp>
      <p:grpSp>
        <p:nvGrpSpPr>
          <p:cNvPr id="790" name="Google Shape;790;p41"/>
          <p:cNvGrpSpPr/>
          <p:nvPr/>
        </p:nvGrpSpPr>
        <p:grpSpPr>
          <a:xfrm>
            <a:off x="1373450" y="1621050"/>
            <a:ext cx="1598600" cy="581650"/>
            <a:chOff x="1617700" y="1585225"/>
            <a:chExt cx="1598600" cy="581650"/>
          </a:xfrm>
        </p:grpSpPr>
        <p:sp>
          <p:nvSpPr>
            <p:cNvPr id="791" name="Google Shape;791;p41"/>
            <p:cNvSpPr/>
            <p:nvPr/>
          </p:nvSpPr>
          <p:spPr>
            <a:xfrm>
              <a:off x="1667100" y="163647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617700" y="158522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41"/>
          <p:cNvSpPr txBox="1"/>
          <p:nvPr/>
        </p:nvSpPr>
        <p:spPr>
          <a:xfrm>
            <a:off x="1465850" y="16178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Epilogue"/>
                <a:ea typeface="Epilogue"/>
                <a:cs typeface="Epilogue"/>
                <a:sym typeface="Epilogue"/>
              </a:rPr>
              <a:t>Subjek</a:t>
            </a:r>
            <a:endParaRPr sz="2000" b="1">
              <a:solidFill>
                <a:schemeClr val="dk1"/>
              </a:solidFill>
              <a:latin typeface="Epilogue"/>
              <a:ea typeface="Epilogue"/>
              <a:cs typeface="Epilogue"/>
              <a:sym typeface="Epilogue"/>
            </a:endParaRPr>
          </a:p>
        </p:txBody>
      </p:sp>
      <p:sp>
        <p:nvSpPr>
          <p:cNvPr id="794" name="Google Shape;794;p41"/>
          <p:cNvSpPr txBox="1"/>
          <p:nvPr/>
        </p:nvSpPr>
        <p:spPr>
          <a:xfrm>
            <a:off x="1105725" y="2151925"/>
            <a:ext cx="2112000" cy="7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Subjek penelitiannya dibatasi yaitu peserta didik</a:t>
            </a:r>
            <a:endParaRPr>
              <a:solidFill>
                <a:schemeClr val="dk1"/>
              </a:solidFill>
              <a:latin typeface="Cabin"/>
              <a:ea typeface="Cabin"/>
              <a:cs typeface="Cabin"/>
              <a:sym typeface="Cabin"/>
            </a:endParaRPr>
          </a:p>
          <a:p>
            <a:pPr marL="0" lvl="0" indent="0" algn="ctr"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kelas 10 SMK</a:t>
            </a:r>
            <a:endParaRPr>
              <a:solidFill>
                <a:schemeClr val="dk1"/>
              </a:solidFill>
              <a:latin typeface="Cabin"/>
              <a:ea typeface="Cabin"/>
              <a:cs typeface="Cabin"/>
              <a:sym typeface="Cabin"/>
            </a:endParaRPr>
          </a:p>
          <a:p>
            <a:pPr marL="0" lvl="0" indent="0" algn="ctr" rtl="0">
              <a:spcBef>
                <a:spcPts val="0"/>
              </a:spcBef>
              <a:spcAft>
                <a:spcPts val="0"/>
              </a:spcAft>
              <a:buNone/>
            </a:pPr>
            <a:endParaRPr>
              <a:solidFill>
                <a:schemeClr val="dk1"/>
              </a:solidFill>
              <a:latin typeface="Cabin"/>
              <a:ea typeface="Cabin"/>
              <a:cs typeface="Cabin"/>
              <a:sym typeface="Cabin"/>
            </a:endParaRPr>
          </a:p>
        </p:txBody>
      </p:sp>
      <p:grpSp>
        <p:nvGrpSpPr>
          <p:cNvPr id="795" name="Google Shape;795;p41"/>
          <p:cNvGrpSpPr/>
          <p:nvPr/>
        </p:nvGrpSpPr>
        <p:grpSpPr>
          <a:xfrm>
            <a:off x="6271900" y="1627400"/>
            <a:ext cx="1598600" cy="581650"/>
            <a:chOff x="5852125" y="1536700"/>
            <a:chExt cx="1598600" cy="581650"/>
          </a:xfrm>
        </p:grpSpPr>
        <p:sp>
          <p:nvSpPr>
            <p:cNvPr id="796" name="Google Shape;796;p41"/>
            <p:cNvSpPr/>
            <p:nvPr/>
          </p:nvSpPr>
          <p:spPr>
            <a:xfrm>
              <a:off x="5901525" y="15879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5852125" y="15367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1"/>
          <p:cNvSpPr txBox="1"/>
          <p:nvPr/>
        </p:nvSpPr>
        <p:spPr>
          <a:xfrm>
            <a:off x="6364300" y="162423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Epilogue"/>
                <a:ea typeface="Epilogue"/>
                <a:cs typeface="Epilogue"/>
                <a:sym typeface="Epilogue"/>
              </a:rPr>
              <a:t>Media</a:t>
            </a:r>
            <a:endParaRPr sz="2000" b="1">
              <a:solidFill>
                <a:schemeClr val="dk1"/>
              </a:solidFill>
              <a:latin typeface="Epilogue"/>
              <a:ea typeface="Epilogue"/>
              <a:cs typeface="Epilogue"/>
              <a:sym typeface="Epilogue"/>
            </a:endParaRPr>
          </a:p>
        </p:txBody>
      </p:sp>
      <p:sp>
        <p:nvSpPr>
          <p:cNvPr id="799" name="Google Shape;799;p41"/>
          <p:cNvSpPr txBox="1"/>
          <p:nvPr/>
        </p:nvSpPr>
        <p:spPr>
          <a:xfrm>
            <a:off x="6364305" y="2151934"/>
            <a:ext cx="1362600" cy="75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Cabin"/>
                <a:ea typeface="Cabin"/>
                <a:cs typeface="Cabin"/>
                <a:sym typeface="Cabin"/>
              </a:rPr>
              <a:t>Media berbasis web dan online</a:t>
            </a:r>
            <a:endParaRPr>
              <a:solidFill>
                <a:schemeClr val="dk1"/>
              </a:solidFill>
              <a:latin typeface="Cabin"/>
              <a:ea typeface="Cabin"/>
              <a:cs typeface="Cabin"/>
              <a:sym typeface="Cabin"/>
            </a:endParaRPr>
          </a:p>
          <a:p>
            <a:pPr marL="0" lvl="0" indent="0" algn="ctr" rtl="0">
              <a:spcBef>
                <a:spcPts val="0"/>
              </a:spcBef>
              <a:spcAft>
                <a:spcPts val="1600"/>
              </a:spcAft>
              <a:buNone/>
            </a:pPr>
            <a:endParaRPr>
              <a:solidFill>
                <a:srgbClr val="FFFFFF"/>
              </a:solidFill>
              <a:latin typeface="Cabin"/>
              <a:ea typeface="Cabin"/>
              <a:cs typeface="Cabin"/>
              <a:sym typeface="Cabin"/>
            </a:endParaRPr>
          </a:p>
        </p:txBody>
      </p:sp>
      <p:cxnSp>
        <p:nvCxnSpPr>
          <p:cNvPr id="800" name="Google Shape;800;p41"/>
          <p:cNvCxnSpPr>
            <a:stCxn id="792" idx="3"/>
          </p:cNvCxnSpPr>
          <p:nvPr/>
        </p:nvCxnSpPr>
        <p:spPr>
          <a:xfrm>
            <a:off x="2922650" y="1886250"/>
            <a:ext cx="1228500" cy="8280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01" name="Google Shape;801;p41"/>
          <p:cNvCxnSpPr>
            <a:stCxn id="787" idx="3"/>
          </p:cNvCxnSpPr>
          <p:nvPr/>
        </p:nvCxnSpPr>
        <p:spPr>
          <a:xfrm rot="10800000" flipH="1">
            <a:off x="2922650" y="2887650"/>
            <a:ext cx="1460400" cy="6159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02" name="Google Shape;802;p41"/>
          <p:cNvCxnSpPr>
            <a:stCxn id="797" idx="1"/>
          </p:cNvCxnSpPr>
          <p:nvPr/>
        </p:nvCxnSpPr>
        <p:spPr>
          <a:xfrm flipH="1">
            <a:off x="5143300" y="1892600"/>
            <a:ext cx="1128600" cy="7956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803" name="Google Shape;803;p41"/>
          <p:cNvSpPr/>
          <p:nvPr/>
        </p:nvSpPr>
        <p:spPr>
          <a:xfrm>
            <a:off x="3937838" y="2301938"/>
            <a:ext cx="1224651" cy="93323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2"/>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42"/>
          <p:cNvGrpSpPr/>
          <p:nvPr/>
        </p:nvGrpSpPr>
        <p:grpSpPr>
          <a:xfrm>
            <a:off x="4882194" y="2169725"/>
            <a:ext cx="3123078" cy="1105100"/>
            <a:chOff x="1378750" y="2164200"/>
            <a:chExt cx="5607968" cy="1105100"/>
          </a:xfrm>
        </p:grpSpPr>
        <p:sp>
          <p:nvSpPr>
            <p:cNvPr id="810" name="Google Shape;810;p42"/>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2"/>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14" name="Google Shape;814;p42"/>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Manfaat</a:t>
            </a:r>
            <a:endParaRPr/>
          </a:p>
        </p:txBody>
      </p:sp>
      <p:sp>
        <p:nvSpPr>
          <p:cNvPr id="815" name="Google Shape;815;p42"/>
          <p:cNvSpPr txBox="1">
            <a:spLocks noGrp="1"/>
          </p:cNvSpPr>
          <p:nvPr>
            <p:ph type="subTitle" idx="1"/>
          </p:nvPr>
        </p:nvSpPr>
        <p:spPr>
          <a:xfrm rot="462">
            <a:off x="5327088" y="3360687"/>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Menjelaskan Manfaat Penelitian</a:t>
            </a:r>
            <a:endParaRPr/>
          </a:p>
          <a:p>
            <a:pPr marL="0" lvl="0" indent="0" algn="ctr" rtl="0">
              <a:spcBef>
                <a:spcPts val="1600"/>
              </a:spcBef>
              <a:spcAft>
                <a:spcPts val="1600"/>
              </a:spcAft>
              <a:buNone/>
            </a:pPr>
            <a:endParaRPr/>
          </a:p>
        </p:txBody>
      </p:sp>
      <p:grpSp>
        <p:nvGrpSpPr>
          <p:cNvPr id="816" name="Google Shape;816;p42"/>
          <p:cNvGrpSpPr/>
          <p:nvPr/>
        </p:nvGrpSpPr>
        <p:grpSpPr>
          <a:xfrm rot="2700000">
            <a:off x="113546" y="2934666"/>
            <a:ext cx="1724943" cy="1686284"/>
            <a:chOff x="7499398" y="624507"/>
            <a:chExt cx="1440046" cy="1407772"/>
          </a:xfrm>
        </p:grpSpPr>
        <p:sp>
          <p:nvSpPr>
            <p:cNvPr id="817" name="Google Shape;817;p42"/>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42"/>
            <p:cNvGrpSpPr/>
            <p:nvPr/>
          </p:nvGrpSpPr>
          <p:grpSpPr>
            <a:xfrm rot="-1343739">
              <a:off x="7664174" y="789203"/>
              <a:ext cx="1078029" cy="1078380"/>
              <a:chOff x="5759760" y="3433415"/>
              <a:chExt cx="583422" cy="583612"/>
            </a:xfrm>
          </p:grpSpPr>
          <p:sp>
            <p:nvSpPr>
              <p:cNvPr id="819" name="Google Shape;819;p42"/>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3" name="Google Shape;823;p42"/>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42"/>
          <p:cNvGrpSpPr/>
          <p:nvPr/>
        </p:nvGrpSpPr>
        <p:grpSpPr>
          <a:xfrm rot="585029">
            <a:off x="1392974" y="4072531"/>
            <a:ext cx="1045017" cy="1021596"/>
            <a:chOff x="7499398" y="624507"/>
            <a:chExt cx="1440046" cy="1407772"/>
          </a:xfrm>
        </p:grpSpPr>
        <p:sp>
          <p:nvSpPr>
            <p:cNvPr id="825" name="Google Shape;825;p42"/>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42"/>
            <p:cNvGrpSpPr/>
            <p:nvPr/>
          </p:nvGrpSpPr>
          <p:grpSpPr>
            <a:xfrm rot="-1343739">
              <a:off x="7664174" y="789203"/>
              <a:ext cx="1078029" cy="1078380"/>
              <a:chOff x="5759760" y="3433415"/>
              <a:chExt cx="583422" cy="583612"/>
            </a:xfrm>
          </p:grpSpPr>
          <p:sp>
            <p:nvSpPr>
              <p:cNvPr id="827" name="Google Shape;827;p42"/>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1" name="Google Shape;831;p42"/>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pSp>
        <p:nvGrpSpPr>
          <p:cNvPr id="837" name="Google Shape;837;p43"/>
          <p:cNvGrpSpPr/>
          <p:nvPr/>
        </p:nvGrpSpPr>
        <p:grpSpPr>
          <a:xfrm rot="-6614059">
            <a:off x="33214" y="2281709"/>
            <a:ext cx="1877486" cy="1877271"/>
            <a:chOff x="277881" y="2901316"/>
            <a:chExt cx="1900344" cy="1900126"/>
          </a:xfrm>
        </p:grpSpPr>
        <p:sp>
          <p:nvSpPr>
            <p:cNvPr id="838" name="Google Shape;838;p43"/>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43"/>
            <p:cNvGrpSpPr/>
            <p:nvPr/>
          </p:nvGrpSpPr>
          <p:grpSpPr>
            <a:xfrm rot="2322109">
              <a:off x="551788" y="3175815"/>
              <a:ext cx="1352529" cy="1351128"/>
              <a:chOff x="200055" y="3556746"/>
              <a:chExt cx="869964" cy="869063"/>
            </a:xfrm>
          </p:grpSpPr>
          <p:sp>
            <p:nvSpPr>
              <p:cNvPr id="840" name="Google Shape;840;p43"/>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4" name="Google Shape;844;p43"/>
          <p:cNvSpPr/>
          <p:nvPr/>
        </p:nvSpPr>
        <p:spPr>
          <a:xfrm>
            <a:off x="970850" y="3388174"/>
            <a:ext cx="1594883" cy="1215327"/>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txBox="1">
            <a:spLocks noGrp="1"/>
          </p:cNvSpPr>
          <p:nvPr>
            <p:ph type="title"/>
          </p:nvPr>
        </p:nvSpPr>
        <p:spPr>
          <a:xfrm rot="-732">
            <a:off x="2457400" y="3203847"/>
            <a:ext cx="4229100" cy="6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Manfaat Teoritis</a:t>
            </a:r>
            <a:endParaRPr/>
          </a:p>
        </p:txBody>
      </p:sp>
      <p:sp>
        <p:nvSpPr>
          <p:cNvPr id="846" name="Google Shape;846;p43"/>
          <p:cNvSpPr txBox="1">
            <a:spLocks noGrp="1"/>
          </p:cNvSpPr>
          <p:nvPr>
            <p:ph type="subTitle" idx="1"/>
          </p:nvPr>
        </p:nvSpPr>
        <p:spPr>
          <a:xfrm>
            <a:off x="1945125" y="1483575"/>
            <a:ext cx="5564100" cy="159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sz="1500"/>
              <a:t>Memberikan sumbangan pemikiran dalam penggunaan multimedia pembelajaran interaktif yang menerapkan model pembelajaran problem based learning dalam memfasilitasi kemampuan problem solving pada siswa dan dapat dijadikan sebagai referensi bahan kajian yang relevan dalam penelitian selanjutnya. </a:t>
            </a:r>
            <a:endParaRPr sz="1500"/>
          </a:p>
          <a:p>
            <a:pPr marL="0" lvl="0" indent="0" algn="just" rtl="0">
              <a:spcBef>
                <a:spcPts val="1600"/>
              </a:spcBef>
              <a:spcAft>
                <a:spcPts val="1600"/>
              </a:spcAft>
              <a:buNone/>
            </a:pPr>
            <a:endParaRPr sz="1500"/>
          </a:p>
        </p:txBody>
      </p:sp>
      <p:sp>
        <p:nvSpPr>
          <p:cNvPr id="847" name="Google Shape;847;p43"/>
          <p:cNvSpPr/>
          <p:nvPr/>
        </p:nvSpPr>
        <p:spPr>
          <a:xfrm>
            <a:off x="1945126" y="4198902"/>
            <a:ext cx="809044" cy="80920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6003950" y="4183125"/>
            <a:ext cx="147271" cy="360475"/>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6259688" y="4263907"/>
            <a:ext cx="984323" cy="198702"/>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7351657" y="4263907"/>
            <a:ext cx="492371" cy="198702"/>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7952084" y="4183125"/>
            <a:ext cx="147690" cy="360475"/>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630111" y="4051139"/>
            <a:ext cx="492380" cy="49245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492113" y="4683972"/>
            <a:ext cx="247928" cy="2479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grpSp>
        <p:nvGrpSpPr>
          <p:cNvPr id="858" name="Google Shape;858;p44"/>
          <p:cNvGrpSpPr/>
          <p:nvPr/>
        </p:nvGrpSpPr>
        <p:grpSpPr>
          <a:xfrm>
            <a:off x="1815713" y="1807525"/>
            <a:ext cx="2392050" cy="586550"/>
            <a:chOff x="1594800" y="1719063"/>
            <a:chExt cx="2392050" cy="586550"/>
          </a:xfrm>
        </p:grpSpPr>
        <p:sp>
          <p:nvSpPr>
            <p:cNvPr id="859" name="Google Shape;859;p44"/>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1594800" y="1719063"/>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4"/>
          <p:cNvGrpSpPr/>
          <p:nvPr/>
        </p:nvGrpSpPr>
        <p:grpSpPr>
          <a:xfrm>
            <a:off x="4913363" y="1807513"/>
            <a:ext cx="2392050" cy="586550"/>
            <a:chOff x="5489850" y="1719050"/>
            <a:chExt cx="2392050" cy="586550"/>
          </a:xfrm>
        </p:grpSpPr>
        <p:sp>
          <p:nvSpPr>
            <p:cNvPr id="862" name="Google Shape;862;p44"/>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4"/>
          <p:cNvGrpSpPr/>
          <p:nvPr/>
        </p:nvGrpSpPr>
        <p:grpSpPr>
          <a:xfrm>
            <a:off x="4913338" y="3333850"/>
            <a:ext cx="2392050" cy="586550"/>
            <a:chOff x="5489850" y="3333850"/>
            <a:chExt cx="2392050" cy="586550"/>
          </a:xfrm>
        </p:grpSpPr>
        <p:sp>
          <p:nvSpPr>
            <p:cNvPr id="865" name="Google Shape;865;p44"/>
            <p:cNvSpPr/>
            <p:nvPr/>
          </p:nvSpPr>
          <p:spPr>
            <a:xfrm>
              <a:off x="5577600" y="33900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5489850" y="33338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4"/>
          <p:cNvGrpSpPr/>
          <p:nvPr/>
        </p:nvGrpSpPr>
        <p:grpSpPr>
          <a:xfrm>
            <a:off x="1815713" y="3333850"/>
            <a:ext cx="2392050" cy="586550"/>
            <a:chOff x="1594800" y="3333850"/>
            <a:chExt cx="2392050" cy="586550"/>
          </a:xfrm>
        </p:grpSpPr>
        <p:sp>
          <p:nvSpPr>
            <p:cNvPr id="868" name="Google Shape;868;p44"/>
            <p:cNvSpPr/>
            <p:nvPr/>
          </p:nvSpPr>
          <p:spPr>
            <a:xfrm>
              <a:off x="1682550" y="33900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1594800" y="33338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Manfaat Praktis</a:t>
            </a:r>
            <a:endParaRPr>
              <a:solidFill>
                <a:schemeClr val="lt1"/>
              </a:solidFill>
            </a:endParaRPr>
          </a:p>
        </p:txBody>
      </p:sp>
      <p:sp>
        <p:nvSpPr>
          <p:cNvPr id="871" name="Google Shape;871;p44"/>
          <p:cNvSpPr txBox="1">
            <a:spLocks noGrp="1"/>
          </p:cNvSpPr>
          <p:nvPr>
            <p:ph type="title" idx="2"/>
          </p:nvPr>
        </p:nvSpPr>
        <p:spPr>
          <a:xfrm>
            <a:off x="2163750" y="1808325"/>
            <a:ext cx="160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Siswa</a:t>
            </a:r>
            <a:endParaRPr/>
          </a:p>
        </p:txBody>
      </p:sp>
      <p:sp>
        <p:nvSpPr>
          <p:cNvPr id="872" name="Google Shape;872;p44"/>
          <p:cNvSpPr txBox="1">
            <a:spLocks noGrp="1"/>
          </p:cNvSpPr>
          <p:nvPr>
            <p:ph type="subTitle" idx="1"/>
          </p:nvPr>
        </p:nvSpPr>
        <p:spPr>
          <a:xfrm>
            <a:off x="1815713" y="2342313"/>
            <a:ext cx="23043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Mengasah kemampuan pemecahan masalah &amp; mengukurnya</a:t>
            </a:r>
            <a:endParaRPr/>
          </a:p>
          <a:p>
            <a:pPr marL="0" lvl="0" indent="0" algn="ctr" rtl="0">
              <a:spcBef>
                <a:spcPts val="1600"/>
              </a:spcBef>
              <a:spcAft>
                <a:spcPts val="1600"/>
              </a:spcAft>
              <a:buNone/>
            </a:pPr>
            <a:endParaRPr/>
          </a:p>
        </p:txBody>
      </p:sp>
      <p:sp>
        <p:nvSpPr>
          <p:cNvPr id="873" name="Google Shape;873;p44"/>
          <p:cNvSpPr txBox="1">
            <a:spLocks noGrp="1"/>
          </p:cNvSpPr>
          <p:nvPr>
            <p:ph type="title" idx="3"/>
          </p:nvPr>
        </p:nvSpPr>
        <p:spPr>
          <a:xfrm>
            <a:off x="5261384" y="1807500"/>
            <a:ext cx="160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Sekolah</a:t>
            </a:r>
            <a:endParaRPr/>
          </a:p>
        </p:txBody>
      </p:sp>
      <p:sp>
        <p:nvSpPr>
          <p:cNvPr id="874" name="Google Shape;874;p44"/>
          <p:cNvSpPr txBox="1">
            <a:spLocks noGrp="1"/>
          </p:cNvSpPr>
          <p:nvPr>
            <p:ph type="subTitle" idx="4"/>
          </p:nvPr>
        </p:nvSpPr>
        <p:spPr>
          <a:xfrm>
            <a:off x="4957215" y="2334075"/>
            <a:ext cx="23043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Masukan bagi sekolah untuk meningkatkan kemampuan Problem solving siswa</a:t>
            </a:r>
            <a:endParaRPr/>
          </a:p>
        </p:txBody>
      </p:sp>
      <p:sp>
        <p:nvSpPr>
          <p:cNvPr id="875" name="Google Shape;875;p44"/>
          <p:cNvSpPr txBox="1">
            <a:spLocks noGrp="1"/>
          </p:cNvSpPr>
          <p:nvPr>
            <p:ph type="title" idx="5"/>
          </p:nvPr>
        </p:nvSpPr>
        <p:spPr>
          <a:xfrm>
            <a:off x="2163802" y="3363275"/>
            <a:ext cx="160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Guru</a:t>
            </a:r>
            <a:endParaRPr/>
          </a:p>
        </p:txBody>
      </p:sp>
      <p:sp>
        <p:nvSpPr>
          <p:cNvPr id="876" name="Google Shape;876;p44"/>
          <p:cNvSpPr txBox="1">
            <a:spLocks noGrp="1"/>
          </p:cNvSpPr>
          <p:nvPr>
            <p:ph type="subTitle" idx="6"/>
          </p:nvPr>
        </p:nvSpPr>
        <p:spPr>
          <a:xfrm>
            <a:off x="1663300" y="3867725"/>
            <a:ext cx="26523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Mengajar menggunakan media yang interaktif &amp; memudahkan menerapkan PBL</a:t>
            </a:r>
            <a:endParaRPr/>
          </a:p>
        </p:txBody>
      </p:sp>
      <p:sp>
        <p:nvSpPr>
          <p:cNvPr id="877" name="Google Shape;877;p44"/>
          <p:cNvSpPr txBox="1">
            <a:spLocks noGrp="1"/>
          </p:cNvSpPr>
          <p:nvPr>
            <p:ph type="title" idx="7"/>
          </p:nvPr>
        </p:nvSpPr>
        <p:spPr>
          <a:xfrm>
            <a:off x="5261375" y="3363275"/>
            <a:ext cx="160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Penelitian</a:t>
            </a:r>
            <a:endParaRPr/>
          </a:p>
        </p:txBody>
      </p:sp>
      <p:sp>
        <p:nvSpPr>
          <p:cNvPr id="878" name="Google Shape;878;p44"/>
          <p:cNvSpPr txBox="1">
            <a:spLocks noGrp="1"/>
          </p:cNvSpPr>
          <p:nvPr>
            <p:ph type="subTitle" idx="8"/>
          </p:nvPr>
        </p:nvSpPr>
        <p:spPr>
          <a:xfrm>
            <a:off x="4817275" y="3867725"/>
            <a:ext cx="25842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Menambah wawasan peneliti &amp; sebagai informasi lebih lanjut untuk penelitian selanjutnya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5"/>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45"/>
          <p:cNvGrpSpPr/>
          <p:nvPr/>
        </p:nvGrpSpPr>
        <p:grpSpPr>
          <a:xfrm>
            <a:off x="4882194" y="2169725"/>
            <a:ext cx="3123078" cy="1105100"/>
            <a:chOff x="1378750" y="2164200"/>
            <a:chExt cx="5607968" cy="1105100"/>
          </a:xfrm>
        </p:grpSpPr>
        <p:sp>
          <p:nvSpPr>
            <p:cNvPr id="885" name="Google Shape;885;p45"/>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45"/>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89" name="Google Shape;889;p45"/>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Kajian Teori</a:t>
            </a:r>
            <a:endParaRPr/>
          </a:p>
        </p:txBody>
      </p:sp>
      <p:sp>
        <p:nvSpPr>
          <p:cNvPr id="890" name="Google Shape;890;p45"/>
          <p:cNvSpPr txBox="1">
            <a:spLocks noGrp="1"/>
          </p:cNvSpPr>
          <p:nvPr>
            <p:ph type="subTitle" idx="1"/>
          </p:nvPr>
        </p:nvSpPr>
        <p:spPr>
          <a:xfrm rot="462">
            <a:off x="5327088" y="3360687"/>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Menjelaskan Kajian Teori</a:t>
            </a:r>
            <a:endParaRPr/>
          </a:p>
          <a:p>
            <a:pPr marL="0" lvl="0" indent="0" algn="ctr" rtl="0">
              <a:spcBef>
                <a:spcPts val="1600"/>
              </a:spcBef>
              <a:spcAft>
                <a:spcPts val="1600"/>
              </a:spcAft>
              <a:buNone/>
            </a:pPr>
            <a:endParaRPr/>
          </a:p>
        </p:txBody>
      </p:sp>
      <p:grpSp>
        <p:nvGrpSpPr>
          <p:cNvPr id="891" name="Google Shape;891;p45"/>
          <p:cNvGrpSpPr/>
          <p:nvPr/>
        </p:nvGrpSpPr>
        <p:grpSpPr>
          <a:xfrm rot="2700000">
            <a:off x="113546" y="2934666"/>
            <a:ext cx="1724943" cy="1686284"/>
            <a:chOff x="7499398" y="624507"/>
            <a:chExt cx="1440046" cy="1407772"/>
          </a:xfrm>
        </p:grpSpPr>
        <p:sp>
          <p:nvSpPr>
            <p:cNvPr id="892" name="Google Shape;892;p4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45"/>
            <p:cNvGrpSpPr/>
            <p:nvPr/>
          </p:nvGrpSpPr>
          <p:grpSpPr>
            <a:xfrm rot="-1343739">
              <a:off x="7664174" y="789203"/>
              <a:ext cx="1078029" cy="1078380"/>
              <a:chOff x="5759760" y="3433415"/>
              <a:chExt cx="583422" cy="583612"/>
            </a:xfrm>
          </p:grpSpPr>
          <p:sp>
            <p:nvSpPr>
              <p:cNvPr id="894" name="Google Shape;894;p4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8" name="Google Shape;898;p45"/>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 name="Google Shape;899;p45"/>
          <p:cNvGrpSpPr/>
          <p:nvPr/>
        </p:nvGrpSpPr>
        <p:grpSpPr>
          <a:xfrm rot="585029">
            <a:off x="1392974" y="4072531"/>
            <a:ext cx="1045017" cy="1021596"/>
            <a:chOff x="7499398" y="624507"/>
            <a:chExt cx="1440046" cy="1407772"/>
          </a:xfrm>
        </p:grpSpPr>
        <p:sp>
          <p:nvSpPr>
            <p:cNvPr id="900" name="Google Shape;900;p4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45"/>
            <p:cNvGrpSpPr/>
            <p:nvPr/>
          </p:nvGrpSpPr>
          <p:grpSpPr>
            <a:xfrm rot="-1343739">
              <a:off x="7664174" y="789203"/>
              <a:ext cx="1078029" cy="1078380"/>
              <a:chOff x="5759760" y="3433415"/>
              <a:chExt cx="583422" cy="583612"/>
            </a:xfrm>
          </p:grpSpPr>
          <p:sp>
            <p:nvSpPr>
              <p:cNvPr id="902" name="Google Shape;902;p4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45"/>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6"/>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Peta Literatur</a:t>
            </a:r>
            <a:endParaRPr>
              <a:solidFill>
                <a:schemeClr val="lt1"/>
              </a:solidFill>
            </a:endParaRPr>
          </a:p>
        </p:txBody>
      </p:sp>
      <p:pic>
        <p:nvPicPr>
          <p:cNvPr id="913" name="Google Shape;913;p46"/>
          <p:cNvPicPr preferRelativeResize="0"/>
          <p:nvPr/>
        </p:nvPicPr>
        <p:blipFill>
          <a:blip r:embed="rId3">
            <a:alphaModFix/>
          </a:blip>
          <a:stretch>
            <a:fillRect/>
          </a:stretch>
        </p:blipFill>
        <p:spPr>
          <a:xfrm>
            <a:off x="2169425" y="1419625"/>
            <a:ext cx="4805151" cy="318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grpSp>
        <p:nvGrpSpPr>
          <p:cNvPr id="918" name="Google Shape;918;p47"/>
          <p:cNvGrpSpPr/>
          <p:nvPr/>
        </p:nvGrpSpPr>
        <p:grpSpPr>
          <a:xfrm>
            <a:off x="4839525" y="1749313"/>
            <a:ext cx="3139000" cy="2854220"/>
            <a:chOff x="1052025" y="1789250"/>
            <a:chExt cx="3139000" cy="2675497"/>
          </a:xfrm>
        </p:grpSpPr>
        <p:sp>
          <p:nvSpPr>
            <p:cNvPr id="919" name="Google Shape;919;p47"/>
            <p:cNvSpPr/>
            <p:nvPr/>
          </p:nvSpPr>
          <p:spPr>
            <a:xfrm>
              <a:off x="1273067" y="209669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2017932" y="179869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1066185" y="180080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1052025" y="178925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3" name="Google Shape;923;p47"/>
          <p:cNvSpPr txBox="1">
            <a:spLocks noGrp="1"/>
          </p:cNvSpPr>
          <p:nvPr>
            <p:ph type="subTitle" idx="2"/>
          </p:nvPr>
        </p:nvSpPr>
        <p:spPr>
          <a:xfrm>
            <a:off x="5121272" y="2147375"/>
            <a:ext cx="2423100" cy="100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a:t>Menurut Khoe Yao Tung dalam Rusman (2016) setelah kehadiran guru dalam artian sebenarnya, internet akan menjadi suplemen dan komponen dalam menjadikan wakil guru/ dosen yang mewakili sumber belajar.</a:t>
            </a:r>
            <a:endParaRPr/>
          </a:p>
          <a:p>
            <a:pPr marL="0" lvl="0" indent="0" algn="just" rtl="0">
              <a:spcBef>
                <a:spcPts val="0"/>
              </a:spcBef>
              <a:spcAft>
                <a:spcPts val="0"/>
              </a:spcAft>
              <a:buNone/>
            </a:pPr>
            <a:endParaRPr/>
          </a:p>
        </p:txBody>
      </p:sp>
      <p:sp>
        <p:nvSpPr>
          <p:cNvPr id="924" name="Google Shape;924;p47"/>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Multimedia Berbasis Web</a:t>
            </a:r>
            <a:endParaRPr>
              <a:solidFill>
                <a:schemeClr val="lt1"/>
              </a:solidFill>
              <a:latin typeface="Epilogue"/>
              <a:ea typeface="Epilogue"/>
              <a:cs typeface="Epilogue"/>
              <a:sym typeface="Epilogue"/>
            </a:endParaRPr>
          </a:p>
        </p:txBody>
      </p:sp>
      <p:grpSp>
        <p:nvGrpSpPr>
          <p:cNvPr id="925" name="Google Shape;925;p47"/>
          <p:cNvGrpSpPr/>
          <p:nvPr/>
        </p:nvGrpSpPr>
        <p:grpSpPr>
          <a:xfrm>
            <a:off x="1165475" y="1749348"/>
            <a:ext cx="3139000" cy="2958297"/>
            <a:chOff x="1052025" y="1789250"/>
            <a:chExt cx="3139000" cy="2675497"/>
          </a:xfrm>
        </p:grpSpPr>
        <p:sp>
          <p:nvSpPr>
            <p:cNvPr id="926" name="Google Shape;926;p47"/>
            <p:cNvSpPr/>
            <p:nvPr/>
          </p:nvSpPr>
          <p:spPr>
            <a:xfrm>
              <a:off x="1273067" y="209669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2017932" y="179869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1066185" y="180080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1052025" y="178925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47"/>
          <p:cNvSpPr txBox="1">
            <a:spLocks noGrp="1"/>
          </p:cNvSpPr>
          <p:nvPr>
            <p:ph type="subTitle" idx="1"/>
          </p:nvPr>
        </p:nvSpPr>
        <p:spPr>
          <a:xfrm>
            <a:off x="1386900" y="2006975"/>
            <a:ext cx="2420100" cy="100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sz="1300"/>
              <a:t>Perbedaan pembelajaran tradisional dengan pembelajaran menggunakan </a:t>
            </a:r>
            <a:endParaRPr sz="1300"/>
          </a:p>
          <a:p>
            <a:pPr marL="0" lvl="0" indent="0" algn="just" rtl="0">
              <a:spcBef>
                <a:spcPts val="0"/>
              </a:spcBef>
              <a:spcAft>
                <a:spcPts val="0"/>
              </a:spcAft>
              <a:buClr>
                <a:schemeClr val="hlink"/>
              </a:buClr>
              <a:buSzPts val="1100"/>
              <a:buFont typeface="Arial"/>
              <a:buNone/>
            </a:pPr>
            <a:r>
              <a:rPr lang="en" sz="1300"/>
              <a:t>media web adalah dalam kelas tradisional fokus utamanya adalah guru, sedangkan dalam pembelajaran menggunakan web siswa menjadi fokus utamanya, dengan menggunakan web siswa akan dipaksa untuk aktif dalam belajar (Rusman, 2016)</a:t>
            </a:r>
            <a:endParaRPr sz="1300"/>
          </a:p>
          <a:p>
            <a:pPr marL="0" lvl="0" indent="0" algn="just" rtl="0">
              <a:spcBef>
                <a:spcPts val="0"/>
              </a:spcBef>
              <a:spcAft>
                <a:spcPts val="0"/>
              </a:spcAft>
              <a:buNone/>
            </a:pP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48"/>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PBL</a:t>
            </a:r>
            <a:endParaRPr>
              <a:solidFill>
                <a:schemeClr val="lt1"/>
              </a:solidFill>
            </a:endParaRPr>
          </a:p>
        </p:txBody>
      </p:sp>
      <p:sp>
        <p:nvSpPr>
          <p:cNvPr id="936" name="Google Shape;936;p48"/>
          <p:cNvSpPr txBox="1"/>
          <p:nvPr/>
        </p:nvSpPr>
        <p:spPr>
          <a:xfrm>
            <a:off x="1304500" y="1608075"/>
            <a:ext cx="6174600" cy="1662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chemeClr val="dk1"/>
                </a:solidFill>
              </a:rPr>
              <a:t>Pembelajaran berbasis masalah merupakan pendekatan yang efektif untuk pengajaran proses berpikir tingkat tinggi. Pembelajaran ini membantu siswa untuk memproses informasi yang sudah jadi dalam benaknya dan menyusun pengetahuan mereka sendiri tentang dunia sosial dan sekitarnya</a:t>
            </a:r>
            <a:endParaRPr sz="1600">
              <a:solidFill>
                <a:schemeClr val="dk1"/>
              </a:solidFill>
            </a:endParaRPr>
          </a:p>
          <a:p>
            <a:pPr marL="0" lvl="0" indent="0" algn="l" rtl="0">
              <a:spcBef>
                <a:spcPts val="0"/>
              </a:spcBef>
              <a:spcAft>
                <a:spcPts val="0"/>
              </a:spcAft>
              <a:buNone/>
            </a:pP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1" name="Google Shape;941;p49"/>
          <p:cNvGrpSpPr/>
          <p:nvPr/>
        </p:nvGrpSpPr>
        <p:grpSpPr>
          <a:xfrm rot="117939" flipH="1">
            <a:off x="6821420" y="2051163"/>
            <a:ext cx="1900322" cy="1900104"/>
            <a:chOff x="277881" y="2901316"/>
            <a:chExt cx="1900344" cy="1900126"/>
          </a:xfrm>
        </p:grpSpPr>
        <p:sp>
          <p:nvSpPr>
            <p:cNvPr id="942" name="Google Shape;942;p49"/>
            <p:cNvSpPr/>
            <p:nvPr/>
          </p:nvSpPr>
          <p:spPr>
            <a:xfrm>
              <a:off x="402450" y="3248988"/>
              <a:ext cx="1354500" cy="1354500"/>
            </a:xfrm>
            <a:prstGeom prst="ellipse">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49"/>
            <p:cNvGrpSpPr/>
            <p:nvPr/>
          </p:nvGrpSpPr>
          <p:grpSpPr>
            <a:xfrm rot="2322109">
              <a:off x="551788" y="3175815"/>
              <a:ext cx="1352529" cy="1351128"/>
              <a:chOff x="200055" y="3556746"/>
              <a:chExt cx="869964" cy="869063"/>
            </a:xfrm>
          </p:grpSpPr>
          <p:sp>
            <p:nvSpPr>
              <p:cNvPr id="944" name="Google Shape;944;p49"/>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8" name="Google Shape;948;p49"/>
          <p:cNvSpPr/>
          <p:nvPr/>
        </p:nvSpPr>
        <p:spPr>
          <a:xfrm rot="-166604" flipH="1">
            <a:off x="6063408" y="3889184"/>
            <a:ext cx="452384" cy="45247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rot="-2669310" flipH="1">
            <a:off x="5257161" y="3447338"/>
            <a:ext cx="1874253" cy="1525055"/>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rot="-166584" flipH="1">
            <a:off x="6539204" y="2870657"/>
            <a:ext cx="300434" cy="30048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rot="-166600" flipH="1">
            <a:off x="7283371" y="3455393"/>
            <a:ext cx="683625" cy="6837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a:t>Langkah PBL</a:t>
            </a:r>
            <a:endParaRPr/>
          </a:p>
        </p:txBody>
      </p:sp>
      <p:sp>
        <p:nvSpPr>
          <p:cNvPr id="953" name="Google Shape;953;p49"/>
          <p:cNvSpPr txBox="1">
            <a:spLocks noGrp="1"/>
          </p:cNvSpPr>
          <p:nvPr>
            <p:ph type="subTitle" idx="1"/>
          </p:nvPr>
        </p:nvSpPr>
        <p:spPr>
          <a:xfrm rot="-259">
            <a:off x="1016087" y="1874950"/>
            <a:ext cx="3975300" cy="204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
              <a:t>1. Orientasi siswa pada masalah</a:t>
            </a:r>
            <a:endParaRPr/>
          </a:p>
          <a:p>
            <a:pPr marL="457200" lvl="0" indent="-317500" algn="l" rtl="0">
              <a:spcBef>
                <a:spcPts val="0"/>
              </a:spcBef>
              <a:spcAft>
                <a:spcPts val="0"/>
              </a:spcAft>
              <a:buClr>
                <a:schemeClr val="dk2"/>
              </a:buClr>
              <a:buSzPts val="1400"/>
              <a:buChar char="●"/>
            </a:pPr>
            <a:r>
              <a:rPr lang="en"/>
              <a:t>2. Mengorganisasikan siswa untuk belajar</a:t>
            </a:r>
            <a:endParaRPr/>
          </a:p>
          <a:p>
            <a:pPr marL="457200" lvl="0" indent="-317500" algn="l" rtl="0">
              <a:spcBef>
                <a:spcPts val="0"/>
              </a:spcBef>
              <a:spcAft>
                <a:spcPts val="0"/>
              </a:spcAft>
              <a:buClr>
                <a:schemeClr val="dk2"/>
              </a:buClr>
              <a:buSzPts val="1400"/>
              <a:buChar char="●"/>
            </a:pPr>
            <a:r>
              <a:rPr lang="en"/>
              <a:t>3. Membimbing pengalaman individu/kelompok </a:t>
            </a:r>
            <a:endParaRPr/>
          </a:p>
          <a:p>
            <a:pPr marL="457200" lvl="0" indent="-317500" algn="l" rtl="0">
              <a:spcBef>
                <a:spcPts val="0"/>
              </a:spcBef>
              <a:spcAft>
                <a:spcPts val="0"/>
              </a:spcAft>
              <a:buClr>
                <a:schemeClr val="dk2"/>
              </a:buClr>
              <a:buSzPts val="1400"/>
              <a:buChar char="●"/>
            </a:pPr>
            <a:r>
              <a:rPr lang="en"/>
              <a:t>4. Mengembangkan dan menyajikan hasil karya</a:t>
            </a:r>
            <a:endParaRPr/>
          </a:p>
          <a:p>
            <a:pPr marL="457200" lvl="0" indent="-317500" algn="l" rtl="0">
              <a:spcBef>
                <a:spcPts val="0"/>
              </a:spcBef>
              <a:spcAft>
                <a:spcPts val="0"/>
              </a:spcAft>
              <a:buClr>
                <a:schemeClr val="dk2"/>
              </a:buClr>
              <a:buSzPts val="1400"/>
              <a:buChar char="●"/>
            </a:pPr>
            <a:r>
              <a:rPr lang="en"/>
              <a:t>5. Menganalisis dan mengevaluasi proses pemecahan masalah</a:t>
            </a:r>
            <a:endParaRPr/>
          </a:p>
          <a:p>
            <a:pPr marL="45720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2"/>
          <p:cNvGrpSpPr/>
          <p:nvPr/>
        </p:nvGrpSpPr>
        <p:grpSpPr>
          <a:xfrm>
            <a:off x="1994675" y="3248650"/>
            <a:ext cx="2392050" cy="586550"/>
            <a:chOff x="5489850" y="1719050"/>
            <a:chExt cx="2392050" cy="586550"/>
          </a:xfrm>
        </p:grpSpPr>
        <p:sp>
          <p:nvSpPr>
            <p:cNvPr id="526" name="Google Shape;526;p32"/>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a:off x="5863555" y="3248650"/>
            <a:ext cx="2647043" cy="586550"/>
            <a:chOff x="5489850" y="1719050"/>
            <a:chExt cx="2392050" cy="586550"/>
          </a:xfrm>
        </p:grpSpPr>
        <p:sp>
          <p:nvSpPr>
            <p:cNvPr id="529" name="Google Shape;529;p32"/>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2"/>
          <p:cNvGrpSpPr/>
          <p:nvPr/>
        </p:nvGrpSpPr>
        <p:grpSpPr>
          <a:xfrm>
            <a:off x="5891222" y="1893750"/>
            <a:ext cx="2575520" cy="586550"/>
            <a:chOff x="5489850" y="1719050"/>
            <a:chExt cx="2392050" cy="586550"/>
          </a:xfrm>
        </p:grpSpPr>
        <p:sp>
          <p:nvSpPr>
            <p:cNvPr id="532" name="Google Shape;532;p32"/>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2"/>
          <p:cNvGrpSpPr/>
          <p:nvPr/>
        </p:nvGrpSpPr>
        <p:grpSpPr>
          <a:xfrm>
            <a:off x="1986275" y="1893750"/>
            <a:ext cx="2392050" cy="586550"/>
            <a:chOff x="5489850" y="1719050"/>
            <a:chExt cx="2392050" cy="586550"/>
          </a:xfrm>
        </p:grpSpPr>
        <p:sp>
          <p:nvSpPr>
            <p:cNvPr id="535" name="Google Shape;535;p32"/>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2"/>
          <p:cNvSpPr/>
          <p:nvPr/>
        </p:nvSpPr>
        <p:spPr>
          <a:xfrm>
            <a:off x="4707075" y="3247613"/>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4723363"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808425" y="3247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808438"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txBox="1">
            <a:spLocks noGrp="1"/>
          </p:cNvSpPr>
          <p:nvPr>
            <p:ph type="title"/>
          </p:nvPr>
        </p:nvSpPr>
        <p:spPr>
          <a:xfrm>
            <a:off x="1825036" y="1985875"/>
            <a:ext cx="24435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Latar Belakang</a:t>
            </a:r>
            <a:endParaRPr/>
          </a:p>
        </p:txBody>
      </p:sp>
      <p:sp>
        <p:nvSpPr>
          <p:cNvPr id="542" name="Google Shape;542;p32"/>
          <p:cNvSpPr txBox="1">
            <a:spLocks noGrp="1"/>
          </p:cNvSpPr>
          <p:nvPr>
            <p:ph type="title" idx="2"/>
          </p:nvPr>
        </p:nvSpPr>
        <p:spPr>
          <a:xfrm rot="1296">
            <a:off x="4795982" y="3370397"/>
            <a:ext cx="7956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43" name="Google Shape;543;p32"/>
          <p:cNvSpPr txBox="1">
            <a:spLocks noGrp="1"/>
          </p:cNvSpPr>
          <p:nvPr>
            <p:ph type="title" idx="3"/>
          </p:nvPr>
        </p:nvSpPr>
        <p:spPr>
          <a:xfrm>
            <a:off x="881056" y="3370847"/>
            <a:ext cx="79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4" name="Google Shape;544;p32"/>
          <p:cNvSpPr txBox="1">
            <a:spLocks noGrp="1"/>
          </p:cNvSpPr>
          <p:nvPr>
            <p:ph type="title" idx="4"/>
          </p:nvPr>
        </p:nvSpPr>
        <p:spPr>
          <a:xfrm>
            <a:off x="1862087" y="3341825"/>
            <a:ext cx="2516100" cy="4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Masalah + Tujuan</a:t>
            </a:r>
            <a:endParaRPr/>
          </a:p>
        </p:txBody>
      </p:sp>
      <p:sp>
        <p:nvSpPr>
          <p:cNvPr id="545" name="Google Shape;545;p32"/>
          <p:cNvSpPr txBox="1">
            <a:spLocks noGrp="1"/>
          </p:cNvSpPr>
          <p:nvPr>
            <p:ph type="title" idx="6"/>
          </p:nvPr>
        </p:nvSpPr>
        <p:spPr>
          <a:xfrm>
            <a:off x="5704225" y="3339725"/>
            <a:ext cx="29694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Manfaat Penelitian</a:t>
            </a:r>
            <a:endParaRPr/>
          </a:p>
        </p:txBody>
      </p:sp>
      <p:sp>
        <p:nvSpPr>
          <p:cNvPr id="546" name="Google Shape;546;p32"/>
          <p:cNvSpPr txBox="1">
            <a:spLocks noGrp="1"/>
          </p:cNvSpPr>
          <p:nvPr>
            <p:ph type="title" idx="8"/>
          </p:nvPr>
        </p:nvSpPr>
        <p:spPr>
          <a:xfrm>
            <a:off x="5856998" y="1985875"/>
            <a:ext cx="2575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Batasan Masalah</a:t>
            </a:r>
            <a:endParaRPr/>
          </a:p>
        </p:txBody>
      </p:sp>
      <p:sp>
        <p:nvSpPr>
          <p:cNvPr id="547" name="Google Shape;547;p32"/>
          <p:cNvSpPr txBox="1">
            <a:spLocks noGrp="1"/>
          </p:cNvSpPr>
          <p:nvPr>
            <p:ph type="title" idx="13"/>
          </p:nvPr>
        </p:nvSpPr>
        <p:spPr>
          <a:xfrm rot="1296">
            <a:off x="4795981" y="1964342"/>
            <a:ext cx="7956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48" name="Google Shape;548;p32"/>
          <p:cNvSpPr txBox="1">
            <a:spLocks noGrp="1"/>
          </p:cNvSpPr>
          <p:nvPr>
            <p:ph type="title" idx="14"/>
          </p:nvPr>
        </p:nvSpPr>
        <p:spPr>
          <a:xfrm rot="1302">
            <a:off x="882700" y="1964200"/>
            <a:ext cx="792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9" name="Google Shape;549;p32"/>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1"/>
                </a:solidFill>
              </a:rPr>
              <a:t>contents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0"/>
          <p:cNvSpPr txBox="1">
            <a:spLocks noGrp="1"/>
          </p:cNvSpPr>
          <p:nvPr>
            <p:ph type="title"/>
          </p:nvPr>
        </p:nvSpPr>
        <p:spPr>
          <a:xfrm>
            <a:off x="720000" y="983125"/>
            <a:ext cx="3447000" cy="14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Solving</a:t>
            </a:r>
            <a:endParaRPr/>
          </a:p>
          <a:p>
            <a:pPr marL="0" lvl="0" indent="0" algn="l" rtl="0">
              <a:spcBef>
                <a:spcPts val="0"/>
              </a:spcBef>
              <a:spcAft>
                <a:spcPts val="0"/>
              </a:spcAft>
              <a:buNone/>
            </a:pPr>
            <a:endParaRPr>
              <a:solidFill>
                <a:schemeClr val="lt1"/>
              </a:solidFill>
            </a:endParaRPr>
          </a:p>
        </p:txBody>
      </p:sp>
      <p:sp>
        <p:nvSpPr>
          <p:cNvPr id="959" name="Google Shape;959;p50"/>
          <p:cNvSpPr txBox="1"/>
          <p:nvPr/>
        </p:nvSpPr>
        <p:spPr>
          <a:xfrm>
            <a:off x="1267250" y="2062350"/>
            <a:ext cx="64356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rPr>
              <a:t>Problem solving merupakan salah satu dari 4 keterampilan atau yang biasa disebut juga dengan 4C. Kemampuan 4C ini meliputi: communication,collaboration, critical thinking and problem solving, dan creativity and innovation.(Indraswati et al., 2020). Problem solving merupakan proses penyelesaian suatu atau kejadian (Maulidya, 2018).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1"/>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Indikator P.S.</a:t>
            </a:r>
            <a:endParaRPr>
              <a:solidFill>
                <a:schemeClr val="lt1"/>
              </a:solidFill>
            </a:endParaRPr>
          </a:p>
        </p:txBody>
      </p:sp>
      <p:graphicFrame>
        <p:nvGraphicFramePr>
          <p:cNvPr id="965" name="Google Shape;965;p51"/>
          <p:cNvGraphicFramePr/>
          <p:nvPr/>
        </p:nvGraphicFramePr>
        <p:xfrm>
          <a:off x="634075" y="1630700"/>
          <a:ext cx="7929550" cy="3518500"/>
        </p:xfrm>
        <a:graphic>
          <a:graphicData uri="http://schemas.openxmlformats.org/drawingml/2006/table">
            <a:tbl>
              <a:tblPr>
                <a:noFill/>
                <a:tableStyleId>{09B06C64-7475-4697-A812-40D4DD6F86AE}</a:tableStyleId>
              </a:tblPr>
              <a:tblGrid>
                <a:gridCol w="2806700">
                  <a:extLst>
                    <a:ext uri="{9D8B030D-6E8A-4147-A177-3AD203B41FA5}">
                      <a16:colId xmlns:a16="http://schemas.microsoft.com/office/drawing/2014/main" val="20000"/>
                    </a:ext>
                  </a:extLst>
                </a:gridCol>
                <a:gridCol w="5122850">
                  <a:extLst>
                    <a:ext uri="{9D8B030D-6E8A-4147-A177-3AD203B41FA5}">
                      <a16:colId xmlns:a16="http://schemas.microsoft.com/office/drawing/2014/main" val="20001"/>
                    </a:ext>
                  </a:extLst>
                </a:gridCol>
              </a:tblGrid>
              <a:tr h="531200">
                <a:tc>
                  <a:txBody>
                    <a:bodyPr/>
                    <a:lstStyle/>
                    <a:p>
                      <a:pPr marL="0" lvl="0" indent="0" algn="ctr" rtl="0">
                        <a:spcBef>
                          <a:spcPts val="0"/>
                        </a:spcBef>
                        <a:spcAft>
                          <a:spcPts val="0"/>
                        </a:spcAft>
                        <a:buNone/>
                      </a:pPr>
                      <a:r>
                        <a:rPr lang="en" sz="2000" b="1">
                          <a:solidFill>
                            <a:schemeClr val="dk1"/>
                          </a:solidFill>
                          <a:latin typeface="Epilogue"/>
                          <a:ea typeface="Epilogue"/>
                          <a:cs typeface="Epilogue"/>
                          <a:sym typeface="Epilogue"/>
                        </a:rPr>
                        <a:t>Memahami Masalah</a:t>
                      </a:r>
                      <a:endParaRPr sz="2000" b="1">
                        <a:solidFill>
                          <a:schemeClr val="dk1"/>
                        </a:solidFill>
                        <a:latin typeface="Epilogue"/>
                        <a:ea typeface="Epilogue"/>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Mengetahui apa yang diketahui dan ditanyakan</a:t>
                      </a:r>
                      <a:endParaRPr>
                        <a:solidFill>
                          <a:schemeClr val="dk1"/>
                        </a:solidFill>
                        <a:latin typeface="Cabin"/>
                        <a:ea typeface="Cabin"/>
                        <a:cs typeface="Cabin"/>
                        <a:sym typeface="Cabin"/>
                      </a:endParaRPr>
                    </a:p>
                    <a:p>
                      <a:pPr marL="0" lvl="0" indent="0" algn="ctr"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serta menjelaskan dengan kalimat sendiri</a:t>
                      </a:r>
                      <a:endParaRPr>
                        <a:solidFill>
                          <a:schemeClr val="dk1"/>
                        </a:solidFill>
                        <a:latin typeface="Cabin"/>
                        <a:ea typeface="Cabin"/>
                        <a:cs typeface="Cabin"/>
                        <a:sym typeface="Cabin"/>
                      </a:endParaRPr>
                    </a:p>
                    <a:p>
                      <a:pPr marL="0" lvl="0" indent="0" algn="ctr" rtl="0">
                        <a:spcBef>
                          <a:spcPts val="0"/>
                        </a:spcBef>
                        <a:spcAft>
                          <a:spcPts val="0"/>
                        </a:spcAft>
                        <a:buNone/>
                      </a:pPr>
                      <a:endParaRPr>
                        <a:solidFill>
                          <a:schemeClr val="dk1"/>
                        </a:solidFill>
                        <a:latin typeface="Cabin"/>
                        <a:ea typeface="Cabin"/>
                        <a:cs typeface="Cabin"/>
                        <a:sym typeface="Cabin"/>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836350">
                <a:tc>
                  <a:txBody>
                    <a:bodyPr/>
                    <a:lstStyle/>
                    <a:p>
                      <a:pPr marL="0" lvl="0" indent="0" algn="ctr" rtl="0">
                        <a:spcBef>
                          <a:spcPts val="0"/>
                        </a:spcBef>
                        <a:spcAft>
                          <a:spcPts val="0"/>
                        </a:spcAft>
                        <a:buNone/>
                      </a:pPr>
                      <a:r>
                        <a:rPr lang="en" sz="2000" b="1">
                          <a:solidFill>
                            <a:schemeClr val="dk1"/>
                          </a:solidFill>
                          <a:latin typeface="Epilogue"/>
                          <a:ea typeface="Epilogue"/>
                          <a:cs typeface="Epilogue"/>
                          <a:sym typeface="Epilogue"/>
                        </a:rPr>
                        <a:t>Membuat Rencana</a:t>
                      </a:r>
                      <a:endParaRPr sz="2000" b="1">
                        <a:solidFill>
                          <a:schemeClr val="dk1"/>
                        </a:solidFill>
                        <a:latin typeface="Epilogue"/>
                        <a:ea typeface="Epilogue"/>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Menyederhanakan masalah, mencari sub-sub tujuan</a:t>
                      </a:r>
                      <a:endParaRPr>
                        <a:solidFill>
                          <a:schemeClr val="dk1"/>
                        </a:solidFill>
                        <a:latin typeface="Cabin"/>
                        <a:ea typeface="Cabin"/>
                        <a:cs typeface="Cabin"/>
                        <a:sym typeface="Cabin"/>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836350">
                <a:tc>
                  <a:txBody>
                    <a:bodyPr/>
                    <a:lstStyle/>
                    <a:p>
                      <a:pPr marL="0" lvl="0" indent="0" algn="ctr" rtl="0">
                        <a:spcBef>
                          <a:spcPts val="0"/>
                        </a:spcBef>
                        <a:spcAft>
                          <a:spcPts val="0"/>
                        </a:spcAft>
                        <a:buNone/>
                      </a:pPr>
                      <a:r>
                        <a:rPr lang="en" sz="2000" b="1">
                          <a:solidFill>
                            <a:schemeClr val="dk1"/>
                          </a:solidFill>
                          <a:latin typeface="Epilogue"/>
                          <a:ea typeface="Epilogue"/>
                          <a:cs typeface="Epilogue"/>
                          <a:sym typeface="Epilogue"/>
                        </a:rPr>
                        <a:t>Melaksanakan Rencana</a:t>
                      </a:r>
                      <a:endParaRPr sz="2000" b="1">
                        <a:solidFill>
                          <a:schemeClr val="dk1"/>
                        </a:solidFill>
                        <a:latin typeface="Epilogue"/>
                        <a:ea typeface="Epilogue"/>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Menuliskan penyelesaian dalam  bentuk algoritmik dan menuliskan dalam langkah-langkah yang benar</a:t>
                      </a:r>
                      <a:endParaRPr>
                        <a:solidFill>
                          <a:schemeClr val="dk1"/>
                        </a:solidFill>
                        <a:latin typeface="Cabin"/>
                        <a:ea typeface="Cabin"/>
                        <a:cs typeface="Cabin"/>
                        <a:sym typeface="Cabin"/>
                      </a:endParaRPr>
                    </a:p>
                    <a:p>
                      <a:pPr marL="0" lvl="0" indent="0" algn="ctr" rtl="0">
                        <a:spcBef>
                          <a:spcPts val="0"/>
                        </a:spcBef>
                        <a:spcAft>
                          <a:spcPts val="0"/>
                        </a:spcAft>
                        <a:buClr>
                          <a:schemeClr val="hlink"/>
                        </a:buClr>
                        <a:buSzPts val="1100"/>
                        <a:buFont typeface="Arial"/>
                        <a:buNone/>
                      </a:pPr>
                      <a:endParaRPr>
                        <a:solidFill>
                          <a:schemeClr val="dk1"/>
                        </a:solidFill>
                        <a:latin typeface="Cabin"/>
                        <a:ea typeface="Cabin"/>
                        <a:cs typeface="Cabin"/>
                        <a:sym typeface="Cabin"/>
                      </a:endParaRPr>
                    </a:p>
                    <a:p>
                      <a:pPr marL="0" lvl="0" indent="0" algn="ctr" rtl="0">
                        <a:spcBef>
                          <a:spcPts val="0"/>
                        </a:spcBef>
                        <a:spcAft>
                          <a:spcPts val="0"/>
                        </a:spcAft>
                        <a:buClr>
                          <a:schemeClr val="hlink"/>
                        </a:buClr>
                        <a:buSzPts val="1100"/>
                        <a:buFont typeface="Arial"/>
                        <a:buNone/>
                      </a:pPr>
                      <a:endParaRPr>
                        <a:solidFill>
                          <a:schemeClr val="dk1"/>
                        </a:solidFill>
                        <a:latin typeface="Cabin"/>
                        <a:ea typeface="Cabin"/>
                        <a:cs typeface="Cabin"/>
                        <a:sym typeface="Cabin"/>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391100">
                <a:tc>
                  <a:txBody>
                    <a:bodyPr/>
                    <a:lstStyle/>
                    <a:p>
                      <a:pPr marL="0" lvl="0" indent="0" algn="ctr" rtl="0">
                        <a:spcBef>
                          <a:spcPts val="0"/>
                        </a:spcBef>
                        <a:spcAft>
                          <a:spcPts val="0"/>
                        </a:spcAft>
                        <a:buNone/>
                      </a:pPr>
                      <a:r>
                        <a:rPr lang="en" sz="2000" b="1">
                          <a:solidFill>
                            <a:schemeClr val="dk1"/>
                          </a:solidFill>
                          <a:latin typeface="Epilogue"/>
                          <a:ea typeface="Epilogue"/>
                          <a:cs typeface="Epilogue"/>
                          <a:sym typeface="Epilogue"/>
                        </a:rPr>
                        <a:t>Melihat Kembali</a:t>
                      </a:r>
                      <a:endParaRPr sz="2000" b="1">
                        <a:solidFill>
                          <a:schemeClr val="dk1"/>
                        </a:solidFill>
                        <a:latin typeface="Epilogue"/>
                        <a:ea typeface="Epilogue"/>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Mengecek semua informasi dan perhitungan yang</a:t>
                      </a:r>
                      <a:endParaRPr>
                        <a:solidFill>
                          <a:schemeClr val="dk1"/>
                        </a:solidFill>
                        <a:latin typeface="Cabin"/>
                        <a:ea typeface="Cabin"/>
                        <a:cs typeface="Cabin"/>
                        <a:sym typeface="Cabin"/>
                      </a:endParaRPr>
                    </a:p>
                    <a:p>
                      <a:pPr marL="0" lvl="0" indent="0" algn="ctr"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terlibat, mempertimbangkan apa solusinya logis</a:t>
                      </a:r>
                      <a:endParaRPr>
                        <a:solidFill>
                          <a:schemeClr val="dk1"/>
                        </a:solidFill>
                        <a:latin typeface="Cabin"/>
                        <a:ea typeface="Cabin"/>
                        <a:cs typeface="Cabin"/>
                        <a:sym typeface="Cabin"/>
                      </a:endParaRPr>
                    </a:p>
                    <a:p>
                      <a:pPr marL="0" lvl="0" indent="0" algn="ctr" rtl="0">
                        <a:spcBef>
                          <a:spcPts val="0"/>
                        </a:spcBef>
                        <a:spcAft>
                          <a:spcPts val="0"/>
                        </a:spcAft>
                        <a:buNone/>
                      </a:pPr>
                      <a:endParaRPr>
                        <a:solidFill>
                          <a:schemeClr val="dk1"/>
                        </a:solidFill>
                        <a:latin typeface="Cabin"/>
                        <a:ea typeface="Cabin"/>
                        <a:cs typeface="Cabin"/>
                        <a:sym typeface="Cabin"/>
                      </a:endParaRPr>
                    </a:p>
                  </a:txBody>
                  <a:tcPr marL="91425" marR="91425" marT="91425" marB="91425">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grpSp>
        <p:nvGrpSpPr>
          <p:cNvPr id="970" name="Google Shape;970;p52"/>
          <p:cNvGrpSpPr/>
          <p:nvPr/>
        </p:nvGrpSpPr>
        <p:grpSpPr>
          <a:xfrm rot="117939" flipH="1">
            <a:off x="6821420" y="2051163"/>
            <a:ext cx="1900322" cy="1900104"/>
            <a:chOff x="277881" y="2901316"/>
            <a:chExt cx="1900344" cy="1900126"/>
          </a:xfrm>
        </p:grpSpPr>
        <p:sp>
          <p:nvSpPr>
            <p:cNvPr id="971" name="Google Shape;971;p52"/>
            <p:cNvSpPr/>
            <p:nvPr/>
          </p:nvSpPr>
          <p:spPr>
            <a:xfrm>
              <a:off x="402450" y="3248988"/>
              <a:ext cx="1354500" cy="1354500"/>
            </a:xfrm>
            <a:prstGeom prst="ellipse">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52"/>
            <p:cNvGrpSpPr/>
            <p:nvPr/>
          </p:nvGrpSpPr>
          <p:grpSpPr>
            <a:xfrm rot="2322109">
              <a:off x="551788" y="3175815"/>
              <a:ext cx="1352529" cy="1351128"/>
              <a:chOff x="200055" y="3556746"/>
              <a:chExt cx="869964" cy="869063"/>
            </a:xfrm>
          </p:grpSpPr>
          <p:sp>
            <p:nvSpPr>
              <p:cNvPr id="973" name="Google Shape;973;p52"/>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2"/>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2"/>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2"/>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7" name="Google Shape;977;p52"/>
          <p:cNvSpPr/>
          <p:nvPr/>
        </p:nvSpPr>
        <p:spPr>
          <a:xfrm rot="-166604" flipH="1">
            <a:off x="6063408" y="3889184"/>
            <a:ext cx="452384" cy="45247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2"/>
          <p:cNvSpPr/>
          <p:nvPr/>
        </p:nvSpPr>
        <p:spPr>
          <a:xfrm rot="-2669310" flipH="1">
            <a:off x="5257161" y="3447338"/>
            <a:ext cx="1874253" cy="1525055"/>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2"/>
          <p:cNvSpPr/>
          <p:nvPr/>
        </p:nvSpPr>
        <p:spPr>
          <a:xfrm rot="-166584" flipH="1">
            <a:off x="6539204" y="2870657"/>
            <a:ext cx="300434" cy="30048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2"/>
          <p:cNvSpPr/>
          <p:nvPr/>
        </p:nvSpPr>
        <p:spPr>
          <a:xfrm rot="-166600" flipH="1">
            <a:off x="7283371" y="3455393"/>
            <a:ext cx="683625" cy="6837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2"/>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a:t>Algoritma dan Pemrograman</a:t>
            </a:r>
            <a:endParaRPr/>
          </a:p>
        </p:txBody>
      </p:sp>
      <p:sp>
        <p:nvSpPr>
          <p:cNvPr id="982" name="Google Shape;982;p52"/>
          <p:cNvSpPr txBox="1">
            <a:spLocks noGrp="1"/>
          </p:cNvSpPr>
          <p:nvPr>
            <p:ph type="subTitle" idx="1"/>
          </p:nvPr>
        </p:nvSpPr>
        <p:spPr>
          <a:xfrm rot="-259">
            <a:off x="1016087" y="1874950"/>
            <a:ext cx="3975300" cy="204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
              <a:t>Pengertian Algoritma &amp; Pemrograman</a:t>
            </a:r>
            <a:endParaRPr/>
          </a:p>
          <a:p>
            <a:pPr marL="457200" lvl="0" indent="-317500" algn="l" rtl="0">
              <a:spcBef>
                <a:spcPts val="0"/>
              </a:spcBef>
              <a:spcAft>
                <a:spcPts val="0"/>
              </a:spcAft>
              <a:buClr>
                <a:schemeClr val="dk2"/>
              </a:buClr>
              <a:buSzPts val="1400"/>
              <a:buChar char="●"/>
            </a:pPr>
            <a:r>
              <a:rPr lang="en"/>
              <a:t>Pemrograman Dasar</a:t>
            </a:r>
            <a:endParaRPr/>
          </a:p>
          <a:p>
            <a:pPr marL="457200" lvl="0" indent="-317500" algn="l" rtl="0">
              <a:spcBef>
                <a:spcPts val="0"/>
              </a:spcBef>
              <a:spcAft>
                <a:spcPts val="0"/>
              </a:spcAft>
              <a:buClr>
                <a:schemeClr val="lt2"/>
              </a:buClr>
              <a:buSzPts val="1400"/>
              <a:buChar char="●"/>
            </a:pPr>
            <a:r>
              <a:rPr lang="en"/>
              <a:t>Bahasa C</a:t>
            </a:r>
            <a:endParaRPr/>
          </a:p>
          <a:p>
            <a:pPr marL="457200" lvl="0" indent="-317500" algn="l" rtl="0">
              <a:spcBef>
                <a:spcPts val="0"/>
              </a:spcBef>
              <a:spcAft>
                <a:spcPts val="0"/>
              </a:spcAft>
              <a:buClr>
                <a:schemeClr val="accent2"/>
              </a:buClr>
              <a:buSzPts val="1400"/>
              <a:buChar char="●"/>
            </a:pPr>
            <a:r>
              <a:rPr lang="en"/>
              <a:t>Bahasa Natural</a:t>
            </a:r>
            <a:endParaRPr/>
          </a:p>
          <a:p>
            <a:pPr marL="457200" lvl="0" indent="-317500" algn="l" rtl="0">
              <a:spcBef>
                <a:spcPts val="0"/>
              </a:spcBef>
              <a:spcAft>
                <a:spcPts val="0"/>
              </a:spcAft>
              <a:buClr>
                <a:schemeClr val="accent4"/>
              </a:buClr>
              <a:buSzPts val="1400"/>
              <a:buChar char="●"/>
            </a:pPr>
            <a:r>
              <a:rPr lang="en"/>
              <a:t>Flowchart</a:t>
            </a:r>
            <a:endParaRPr/>
          </a:p>
          <a:p>
            <a:pPr marL="457200" lvl="0" indent="-317500" algn="l" rtl="0">
              <a:spcBef>
                <a:spcPts val="0"/>
              </a:spcBef>
              <a:spcAft>
                <a:spcPts val="0"/>
              </a:spcAft>
              <a:buClr>
                <a:schemeClr val="dk2"/>
              </a:buClr>
              <a:buSzPts val="1400"/>
              <a:buChar char="●"/>
            </a:pPr>
            <a:r>
              <a:rPr lang="en"/>
              <a:t>Pseudocode</a:t>
            </a:r>
            <a:endParaRPr/>
          </a:p>
          <a:p>
            <a:pPr marL="457200" lvl="0" indent="-317500" algn="l" rtl="0">
              <a:spcBef>
                <a:spcPts val="0"/>
              </a:spcBef>
              <a:spcAft>
                <a:spcPts val="0"/>
              </a:spcAft>
              <a:buClr>
                <a:schemeClr val="lt2"/>
              </a:buClr>
              <a:buSzPts val="1400"/>
              <a:buChar char="●"/>
            </a:pPr>
            <a:r>
              <a:rPr lang="en"/>
              <a:t>Variable</a:t>
            </a:r>
            <a:endParaRPr/>
          </a:p>
          <a:p>
            <a:pPr marL="457200" lvl="0" indent="-317500" algn="l" rtl="0">
              <a:spcBef>
                <a:spcPts val="0"/>
              </a:spcBef>
              <a:spcAft>
                <a:spcPts val="0"/>
              </a:spcAft>
              <a:buClr>
                <a:schemeClr val="accent2"/>
              </a:buClr>
              <a:buSzPts val="1400"/>
              <a:buChar char="●"/>
            </a:pPr>
            <a:r>
              <a:rPr lang="en"/>
              <a:t>Tipe data</a:t>
            </a:r>
            <a:endParaRPr/>
          </a:p>
          <a:p>
            <a:pPr marL="457200" lvl="0" indent="-317500" algn="l" rtl="0">
              <a:spcBef>
                <a:spcPts val="0"/>
              </a:spcBef>
              <a:spcAft>
                <a:spcPts val="0"/>
              </a:spcAft>
              <a:buClr>
                <a:schemeClr val="accent4"/>
              </a:buClr>
              <a:buSzPts val="1400"/>
              <a:buChar char="●"/>
            </a:pPr>
            <a:r>
              <a:rPr lang="en"/>
              <a:t>Operator</a:t>
            </a:r>
            <a:endParaRPr/>
          </a:p>
          <a:p>
            <a:pPr marL="457200" lvl="0" indent="-317500" algn="l" rtl="0">
              <a:spcBef>
                <a:spcPts val="0"/>
              </a:spcBef>
              <a:spcAft>
                <a:spcPts val="0"/>
              </a:spcAft>
              <a:buClr>
                <a:schemeClr val="dk2"/>
              </a:buClr>
              <a:buSzPts val="1400"/>
              <a:buChar char="●"/>
            </a:pPr>
            <a:r>
              <a:rPr lang="en"/>
              <a:t>Percabangan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53"/>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53"/>
          <p:cNvGrpSpPr/>
          <p:nvPr/>
        </p:nvGrpSpPr>
        <p:grpSpPr>
          <a:xfrm>
            <a:off x="4882194" y="2169725"/>
            <a:ext cx="3123078" cy="1105100"/>
            <a:chOff x="1378750" y="2164200"/>
            <a:chExt cx="5607968" cy="1105100"/>
          </a:xfrm>
        </p:grpSpPr>
        <p:sp>
          <p:nvSpPr>
            <p:cNvPr id="989" name="Google Shape;989;p53"/>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53"/>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993" name="Google Shape;993;p5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Metode</a:t>
            </a:r>
            <a:endParaRPr sz="3500"/>
          </a:p>
        </p:txBody>
      </p:sp>
      <p:sp>
        <p:nvSpPr>
          <p:cNvPr id="994" name="Google Shape;994;p53"/>
          <p:cNvSpPr txBox="1">
            <a:spLocks noGrp="1"/>
          </p:cNvSpPr>
          <p:nvPr>
            <p:ph type="subTitle" idx="1"/>
          </p:nvPr>
        </p:nvSpPr>
        <p:spPr>
          <a:xfrm rot="462">
            <a:off x="5327088" y="3360687"/>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Menjelaskan metode</a:t>
            </a:r>
            <a:endParaRPr/>
          </a:p>
          <a:p>
            <a:pPr marL="0" lvl="0" indent="0" algn="ctr" rtl="0">
              <a:spcBef>
                <a:spcPts val="1600"/>
              </a:spcBef>
              <a:spcAft>
                <a:spcPts val="1600"/>
              </a:spcAft>
              <a:buNone/>
            </a:pPr>
            <a:endParaRPr/>
          </a:p>
        </p:txBody>
      </p:sp>
      <p:grpSp>
        <p:nvGrpSpPr>
          <p:cNvPr id="995" name="Google Shape;995;p53"/>
          <p:cNvGrpSpPr/>
          <p:nvPr/>
        </p:nvGrpSpPr>
        <p:grpSpPr>
          <a:xfrm rot="2700000">
            <a:off x="113546" y="2934666"/>
            <a:ext cx="1724943" cy="1686284"/>
            <a:chOff x="7499398" y="624507"/>
            <a:chExt cx="1440046" cy="1407772"/>
          </a:xfrm>
        </p:grpSpPr>
        <p:sp>
          <p:nvSpPr>
            <p:cNvPr id="996" name="Google Shape;996;p53"/>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7" name="Google Shape;997;p53"/>
            <p:cNvGrpSpPr/>
            <p:nvPr/>
          </p:nvGrpSpPr>
          <p:grpSpPr>
            <a:xfrm rot="-1343739">
              <a:off x="7664174" y="789203"/>
              <a:ext cx="1078029" cy="1078380"/>
              <a:chOff x="5759760" y="3433415"/>
              <a:chExt cx="583422" cy="583612"/>
            </a:xfrm>
          </p:grpSpPr>
          <p:sp>
            <p:nvSpPr>
              <p:cNvPr id="998" name="Google Shape;998;p5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2" name="Google Shape;1002;p53"/>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53"/>
          <p:cNvGrpSpPr/>
          <p:nvPr/>
        </p:nvGrpSpPr>
        <p:grpSpPr>
          <a:xfrm rot="585029">
            <a:off x="1392974" y="4072531"/>
            <a:ext cx="1045017" cy="1021596"/>
            <a:chOff x="7499398" y="624507"/>
            <a:chExt cx="1440046" cy="1407772"/>
          </a:xfrm>
        </p:grpSpPr>
        <p:sp>
          <p:nvSpPr>
            <p:cNvPr id="1004" name="Google Shape;1004;p53"/>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53"/>
            <p:cNvGrpSpPr/>
            <p:nvPr/>
          </p:nvGrpSpPr>
          <p:grpSpPr>
            <a:xfrm rot="-1343739">
              <a:off x="7664174" y="789203"/>
              <a:ext cx="1078029" cy="1078380"/>
              <a:chOff x="5759760" y="3433415"/>
              <a:chExt cx="583422" cy="583612"/>
            </a:xfrm>
          </p:grpSpPr>
          <p:sp>
            <p:nvSpPr>
              <p:cNvPr id="1006" name="Google Shape;1006;p5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0" name="Google Shape;1010;p53"/>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54"/>
          <p:cNvSpPr/>
          <p:nvPr/>
        </p:nvSpPr>
        <p:spPr>
          <a:xfrm>
            <a:off x="1848362" y="1379603"/>
            <a:ext cx="1955370" cy="1490081"/>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4"/>
          <p:cNvSpPr/>
          <p:nvPr/>
        </p:nvSpPr>
        <p:spPr>
          <a:xfrm>
            <a:off x="5339287" y="1379603"/>
            <a:ext cx="1955370" cy="1490081"/>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4"/>
          <p:cNvSpPr txBox="1">
            <a:spLocks noGrp="1"/>
          </p:cNvSpPr>
          <p:nvPr>
            <p:ph type="subTitle" idx="1"/>
          </p:nvPr>
        </p:nvSpPr>
        <p:spPr>
          <a:xfrm>
            <a:off x="1640850" y="3426600"/>
            <a:ext cx="24048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SMK BPI Bandung</a:t>
            </a:r>
            <a:endParaRPr/>
          </a:p>
        </p:txBody>
      </p:sp>
      <p:sp>
        <p:nvSpPr>
          <p:cNvPr id="1019" name="Google Shape;1019;p54"/>
          <p:cNvSpPr txBox="1">
            <a:spLocks noGrp="1"/>
          </p:cNvSpPr>
          <p:nvPr>
            <p:ph type="title"/>
          </p:nvPr>
        </p:nvSpPr>
        <p:spPr>
          <a:xfrm rot="-535">
            <a:off x="1861862" y="1725456"/>
            <a:ext cx="19284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Lokasi</a:t>
            </a:r>
            <a:endParaRPr sz="4200"/>
          </a:p>
        </p:txBody>
      </p:sp>
      <p:sp>
        <p:nvSpPr>
          <p:cNvPr id="1020" name="Google Shape;1020;p54"/>
          <p:cNvSpPr txBox="1">
            <a:spLocks noGrp="1"/>
          </p:cNvSpPr>
          <p:nvPr>
            <p:ph type="title" idx="2"/>
          </p:nvPr>
        </p:nvSpPr>
        <p:spPr>
          <a:xfrm>
            <a:off x="5352316" y="1732553"/>
            <a:ext cx="19293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Metode Penelitian</a:t>
            </a:r>
            <a:endParaRPr sz="2500"/>
          </a:p>
        </p:txBody>
      </p:sp>
      <p:sp>
        <p:nvSpPr>
          <p:cNvPr id="1021" name="Google Shape;1021;p54"/>
          <p:cNvSpPr txBox="1">
            <a:spLocks noGrp="1"/>
          </p:cNvSpPr>
          <p:nvPr>
            <p:ph type="subTitle" idx="3"/>
          </p:nvPr>
        </p:nvSpPr>
        <p:spPr>
          <a:xfrm>
            <a:off x="5114563" y="3426300"/>
            <a:ext cx="24048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a:t>Metode Peneltiian Research &amp; Development</a:t>
            </a:r>
            <a:endParaRPr/>
          </a:p>
          <a:p>
            <a:pPr marL="0" lvl="0" indent="0" algn="ctr" rtl="0">
              <a:spcBef>
                <a:spcPts val="1600"/>
              </a:spcBef>
              <a:spcAft>
                <a:spcPts val="1600"/>
              </a:spcAft>
              <a:buNone/>
            </a:pPr>
            <a:endParaRPr/>
          </a:p>
        </p:txBody>
      </p:sp>
      <p:sp>
        <p:nvSpPr>
          <p:cNvPr id="1022" name="Google Shape;1022;p54"/>
          <p:cNvSpPr/>
          <p:nvPr/>
        </p:nvSpPr>
        <p:spPr>
          <a:xfrm>
            <a:off x="1693830" y="2897556"/>
            <a:ext cx="2352000" cy="426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a:off x="1606279" y="2818944"/>
            <a:ext cx="2352000" cy="42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4"/>
          <p:cNvSpPr/>
          <p:nvPr/>
        </p:nvSpPr>
        <p:spPr>
          <a:xfrm>
            <a:off x="1606279" y="2818944"/>
            <a:ext cx="1768200" cy="42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4"/>
          <p:cNvSpPr/>
          <p:nvPr/>
        </p:nvSpPr>
        <p:spPr>
          <a:xfrm>
            <a:off x="5183860" y="2897556"/>
            <a:ext cx="2353800" cy="426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4"/>
          <p:cNvSpPr/>
          <p:nvPr/>
        </p:nvSpPr>
        <p:spPr>
          <a:xfrm>
            <a:off x="5096239" y="2818944"/>
            <a:ext cx="2353800" cy="42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5096223" y="2818944"/>
            <a:ext cx="1065300" cy="42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5"/>
          <p:cNvSpPr/>
          <p:nvPr/>
        </p:nvSpPr>
        <p:spPr>
          <a:xfrm>
            <a:off x="896437" y="898503"/>
            <a:ext cx="1955370" cy="1490081"/>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5"/>
          <p:cNvSpPr txBox="1">
            <a:spLocks noGrp="1"/>
          </p:cNvSpPr>
          <p:nvPr>
            <p:ph type="title"/>
          </p:nvPr>
        </p:nvSpPr>
        <p:spPr>
          <a:xfrm rot="-535">
            <a:off x="909937" y="1244356"/>
            <a:ext cx="19284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R &amp; D</a:t>
            </a:r>
            <a:endParaRPr sz="4200"/>
          </a:p>
        </p:txBody>
      </p:sp>
      <p:sp>
        <p:nvSpPr>
          <p:cNvPr id="1034" name="Google Shape;1034;p55"/>
          <p:cNvSpPr/>
          <p:nvPr/>
        </p:nvSpPr>
        <p:spPr>
          <a:xfrm>
            <a:off x="741905" y="2416456"/>
            <a:ext cx="2352000" cy="426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5"/>
          <p:cNvSpPr/>
          <p:nvPr/>
        </p:nvSpPr>
        <p:spPr>
          <a:xfrm>
            <a:off x="654354" y="2337844"/>
            <a:ext cx="2352000" cy="42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5"/>
          <p:cNvSpPr/>
          <p:nvPr/>
        </p:nvSpPr>
        <p:spPr>
          <a:xfrm>
            <a:off x="654354" y="2337844"/>
            <a:ext cx="1768200" cy="42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5"/>
          <p:cNvSpPr txBox="1"/>
          <p:nvPr/>
        </p:nvSpPr>
        <p:spPr>
          <a:xfrm>
            <a:off x="3188400" y="1405175"/>
            <a:ext cx="5235600" cy="2154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chemeClr val="dk1"/>
                </a:solidFill>
              </a:rPr>
              <a:t>Metode ini merupakan metode yang digunakan untuk menghasilkan produk tertentu</a:t>
            </a:r>
            <a:endParaRPr sz="1600">
              <a:solidFill>
                <a:schemeClr val="dk1"/>
              </a:solidFill>
            </a:endParaRPr>
          </a:p>
          <a:p>
            <a:pPr marL="0" lvl="0" indent="0" algn="just" rtl="0">
              <a:spcBef>
                <a:spcPts val="0"/>
              </a:spcBef>
              <a:spcAft>
                <a:spcPts val="0"/>
              </a:spcAft>
              <a:buNone/>
            </a:pPr>
            <a:r>
              <a:rPr lang="en" sz="1600">
                <a:solidFill>
                  <a:schemeClr val="dk1"/>
                </a:solidFill>
              </a:rPr>
              <a:t>dan menguji keefektifan produk tertentu.  Untuk menghasilkan produk</a:t>
            </a:r>
            <a:endParaRPr sz="1600">
              <a:solidFill>
                <a:schemeClr val="dk1"/>
              </a:solidFill>
            </a:endParaRPr>
          </a:p>
          <a:p>
            <a:pPr marL="0" lvl="0" indent="0" algn="just" rtl="0">
              <a:spcBef>
                <a:spcPts val="0"/>
              </a:spcBef>
              <a:spcAft>
                <a:spcPts val="0"/>
              </a:spcAft>
              <a:buNone/>
            </a:pPr>
            <a:r>
              <a:rPr lang="en" sz="1600">
                <a:solidFill>
                  <a:schemeClr val="dk1"/>
                </a:solidFill>
              </a:rPr>
              <a:t>tertentu  digunakan penelitian yang bersifat analisis kebutuhan dan menguji</a:t>
            </a:r>
            <a:endParaRPr sz="1600">
              <a:solidFill>
                <a:schemeClr val="dk1"/>
              </a:solidFill>
            </a:endParaRPr>
          </a:p>
          <a:p>
            <a:pPr marL="0" lvl="0" indent="0" algn="just" rtl="0">
              <a:spcBef>
                <a:spcPts val="0"/>
              </a:spcBef>
              <a:spcAft>
                <a:spcPts val="0"/>
              </a:spcAft>
              <a:buNone/>
            </a:pPr>
            <a:r>
              <a:rPr lang="en" sz="1600">
                <a:solidFill>
                  <a:schemeClr val="dk1"/>
                </a:solidFill>
              </a:rPr>
              <a:t>keefektifan produk supaya dapat berfungsi di masyarakat.</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pic>
        <p:nvPicPr>
          <p:cNvPr id="1042" name="Google Shape;1042;p56"/>
          <p:cNvPicPr preferRelativeResize="0"/>
          <p:nvPr/>
        </p:nvPicPr>
        <p:blipFill>
          <a:blip r:embed="rId3">
            <a:alphaModFix/>
          </a:blip>
          <a:stretch>
            <a:fillRect/>
          </a:stretch>
        </p:blipFill>
        <p:spPr>
          <a:xfrm>
            <a:off x="871538" y="860175"/>
            <a:ext cx="7400925" cy="3743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6"/>
        <p:cNvGrpSpPr/>
        <p:nvPr/>
      </p:nvGrpSpPr>
      <p:grpSpPr>
        <a:xfrm>
          <a:off x="0" y="0"/>
          <a:ext cx="0" cy="0"/>
          <a:chOff x="0" y="0"/>
          <a:chExt cx="0" cy="0"/>
        </a:xfrm>
      </p:grpSpPr>
      <p:sp>
        <p:nvSpPr>
          <p:cNvPr id="1047" name="Google Shape;1047;p57"/>
          <p:cNvSpPr/>
          <p:nvPr/>
        </p:nvSpPr>
        <p:spPr>
          <a:xfrm>
            <a:off x="720075" y="1647825"/>
            <a:ext cx="3070200" cy="2298600"/>
          </a:xfrm>
          <a:prstGeom prst="roundRect">
            <a:avLst>
              <a:gd name="adj" fmla="val 697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7"/>
          <p:cNvSpPr/>
          <p:nvPr/>
        </p:nvSpPr>
        <p:spPr>
          <a:xfrm>
            <a:off x="816725" y="1694575"/>
            <a:ext cx="3144546" cy="2134539"/>
          </a:xfrm>
          <a:custGeom>
            <a:avLst/>
            <a:gdLst/>
            <a:ahLst/>
            <a:cxnLst/>
            <a:rect l="l" t="t" r="r" b="b"/>
            <a:pathLst>
              <a:path w="13231" h="14291" extrusionOk="0">
                <a:moveTo>
                  <a:pt x="368" y="1054"/>
                </a:moveTo>
                <a:cubicBezTo>
                  <a:pt x="368" y="1054"/>
                  <a:pt x="0" y="13182"/>
                  <a:pt x="685" y="13708"/>
                </a:cubicBezTo>
                <a:cubicBezTo>
                  <a:pt x="1368" y="14237"/>
                  <a:pt x="12496" y="14290"/>
                  <a:pt x="12863" y="13499"/>
                </a:cubicBezTo>
                <a:cubicBezTo>
                  <a:pt x="13231" y="12707"/>
                  <a:pt x="13128" y="683"/>
                  <a:pt x="12071" y="581"/>
                </a:cubicBezTo>
                <a:cubicBezTo>
                  <a:pt x="11018" y="474"/>
                  <a:pt x="578" y="1"/>
                  <a:pt x="368" y="10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57"/>
          <p:cNvGrpSpPr/>
          <p:nvPr/>
        </p:nvGrpSpPr>
        <p:grpSpPr>
          <a:xfrm>
            <a:off x="719992" y="1145700"/>
            <a:ext cx="3070200" cy="426900"/>
            <a:chOff x="552455" y="401675"/>
            <a:chExt cx="3070200" cy="426900"/>
          </a:xfrm>
        </p:grpSpPr>
        <p:sp>
          <p:nvSpPr>
            <p:cNvPr id="1050" name="Google Shape;1050;p57"/>
            <p:cNvSpPr/>
            <p:nvPr/>
          </p:nvSpPr>
          <p:spPr>
            <a:xfrm>
              <a:off x="552455" y="401675"/>
              <a:ext cx="30702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57"/>
          <p:cNvSpPr txBox="1">
            <a:spLocks noGrp="1"/>
          </p:cNvSpPr>
          <p:nvPr>
            <p:ph type="title"/>
          </p:nvPr>
        </p:nvSpPr>
        <p:spPr>
          <a:xfrm>
            <a:off x="740025" y="1880325"/>
            <a:ext cx="3144600" cy="18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Model Pengembangan Media</a:t>
            </a:r>
            <a:endParaRPr>
              <a:solidFill>
                <a:schemeClr val="lt1"/>
              </a:solidFill>
            </a:endParaRPr>
          </a:p>
        </p:txBody>
      </p:sp>
      <p:sp>
        <p:nvSpPr>
          <p:cNvPr id="1055" name="Google Shape;1055;p57"/>
          <p:cNvSpPr/>
          <p:nvPr/>
        </p:nvSpPr>
        <p:spPr>
          <a:xfrm>
            <a:off x="2571875" y="34602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7"/>
          <p:cNvSpPr txBox="1"/>
          <p:nvPr/>
        </p:nvSpPr>
        <p:spPr>
          <a:xfrm>
            <a:off x="4572000" y="1381850"/>
            <a:ext cx="3000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highlight>
                  <a:schemeClr val="lt1"/>
                </a:highlight>
              </a:rPr>
              <a:t>Model pengembangan merupakan dasar untuk mengembangkan </a:t>
            </a:r>
            <a:endParaRPr sz="1800" b="1">
              <a:solidFill>
                <a:schemeClr val="dk1"/>
              </a:solidFill>
              <a:highlight>
                <a:schemeClr val="lt1"/>
              </a:highlight>
            </a:endParaRPr>
          </a:p>
          <a:p>
            <a:pPr marL="0" lvl="0" indent="0" algn="l" rtl="0">
              <a:spcBef>
                <a:spcPts val="0"/>
              </a:spcBef>
              <a:spcAft>
                <a:spcPts val="0"/>
              </a:spcAft>
              <a:buNone/>
            </a:pPr>
            <a:r>
              <a:rPr lang="en" sz="1800" b="1">
                <a:solidFill>
                  <a:schemeClr val="dk1"/>
                </a:solidFill>
                <a:highlight>
                  <a:schemeClr val="lt1"/>
                </a:highlight>
              </a:rPr>
              <a:t>produk tertentu. Model pengembangan media yang dipergunakan untuk</a:t>
            </a:r>
            <a:endParaRPr sz="1800" b="1">
              <a:solidFill>
                <a:schemeClr val="dk1"/>
              </a:solidFill>
              <a:highlight>
                <a:schemeClr val="lt1"/>
              </a:highlight>
            </a:endParaRPr>
          </a:p>
          <a:p>
            <a:pPr marL="0" lvl="0" indent="0" algn="l" rtl="0">
              <a:spcBef>
                <a:spcPts val="0"/>
              </a:spcBef>
              <a:spcAft>
                <a:spcPts val="0"/>
              </a:spcAft>
              <a:buNone/>
            </a:pPr>
            <a:r>
              <a:rPr lang="en" sz="1800" b="1">
                <a:solidFill>
                  <a:schemeClr val="dk1"/>
                </a:solidFill>
                <a:highlight>
                  <a:schemeClr val="lt1"/>
                </a:highlight>
              </a:rPr>
              <a:t>penelitian ini adalah model ADDIE</a:t>
            </a:r>
            <a:endParaRPr sz="1800" b="1">
              <a:solidFill>
                <a:schemeClr val="dk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pic>
        <p:nvPicPr>
          <p:cNvPr id="1061" name="Google Shape;1061;p58"/>
          <p:cNvPicPr preferRelativeResize="0"/>
          <p:nvPr/>
        </p:nvPicPr>
        <p:blipFill rotWithShape="1">
          <a:blip r:embed="rId3">
            <a:alphaModFix/>
          </a:blip>
          <a:srcRect l="-8800" r="8800"/>
          <a:stretch/>
        </p:blipFill>
        <p:spPr>
          <a:xfrm>
            <a:off x="2624350" y="304800"/>
            <a:ext cx="2967456"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pic>
        <p:nvPicPr>
          <p:cNvPr id="1066" name="Google Shape;1066;p59"/>
          <p:cNvPicPr preferRelativeResize="0"/>
          <p:nvPr/>
        </p:nvPicPr>
        <p:blipFill>
          <a:blip r:embed="rId3">
            <a:alphaModFix/>
          </a:blip>
          <a:stretch>
            <a:fillRect/>
          </a:stretch>
        </p:blipFill>
        <p:spPr>
          <a:xfrm>
            <a:off x="2347950" y="1165750"/>
            <a:ext cx="4086225" cy="320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grpSp>
        <p:nvGrpSpPr>
          <p:cNvPr id="554" name="Google Shape;554;p33"/>
          <p:cNvGrpSpPr/>
          <p:nvPr/>
        </p:nvGrpSpPr>
        <p:grpSpPr>
          <a:xfrm>
            <a:off x="1994675" y="3248650"/>
            <a:ext cx="2392050" cy="586550"/>
            <a:chOff x="5489850" y="1719050"/>
            <a:chExt cx="2392050" cy="586550"/>
          </a:xfrm>
        </p:grpSpPr>
        <p:sp>
          <p:nvSpPr>
            <p:cNvPr id="555" name="Google Shape;555;p33"/>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3"/>
          <p:cNvGrpSpPr/>
          <p:nvPr/>
        </p:nvGrpSpPr>
        <p:grpSpPr>
          <a:xfrm>
            <a:off x="1986275" y="1893750"/>
            <a:ext cx="2392050" cy="586550"/>
            <a:chOff x="5489850" y="1719050"/>
            <a:chExt cx="2392050" cy="586550"/>
          </a:xfrm>
        </p:grpSpPr>
        <p:sp>
          <p:nvSpPr>
            <p:cNvPr id="558" name="Google Shape;558;p33"/>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3"/>
          <p:cNvSpPr/>
          <p:nvPr/>
        </p:nvSpPr>
        <p:spPr>
          <a:xfrm>
            <a:off x="808425" y="3247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808438"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txBox="1">
            <a:spLocks noGrp="1"/>
          </p:cNvSpPr>
          <p:nvPr>
            <p:ph type="title"/>
          </p:nvPr>
        </p:nvSpPr>
        <p:spPr>
          <a:xfrm>
            <a:off x="1825036" y="1985875"/>
            <a:ext cx="24435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Kajian Teori</a:t>
            </a:r>
            <a:endParaRPr/>
          </a:p>
        </p:txBody>
      </p:sp>
      <p:sp>
        <p:nvSpPr>
          <p:cNvPr id="563" name="Google Shape;563;p33"/>
          <p:cNvSpPr txBox="1">
            <a:spLocks noGrp="1"/>
          </p:cNvSpPr>
          <p:nvPr>
            <p:ph type="title" idx="3"/>
          </p:nvPr>
        </p:nvSpPr>
        <p:spPr>
          <a:xfrm>
            <a:off x="881056" y="3370847"/>
            <a:ext cx="79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64" name="Google Shape;564;p33"/>
          <p:cNvSpPr txBox="1">
            <a:spLocks noGrp="1"/>
          </p:cNvSpPr>
          <p:nvPr>
            <p:ph type="title" idx="4"/>
          </p:nvPr>
        </p:nvSpPr>
        <p:spPr>
          <a:xfrm>
            <a:off x="1862087" y="3341825"/>
            <a:ext cx="2516100" cy="4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Metode</a:t>
            </a:r>
            <a:endParaRPr/>
          </a:p>
        </p:txBody>
      </p:sp>
      <p:sp>
        <p:nvSpPr>
          <p:cNvPr id="565" name="Google Shape;565;p33"/>
          <p:cNvSpPr txBox="1">
            <a:spLocks noGrp="1"/>
          </p:cNvSpPr>
          <p:nvPr>
            <p:ph type="title" idx="14"/>
          </p:nvPr>
        </p:nvSpPr>
        <p:spPr>
          <a:xfrm rot="1302">
            <a:off x="882700" y="1964200"/>
            <a:ext cx="792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66" name="Google Shape;566;p3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1"/>
                </a:solidFill>
              </a:rPr>
              <a:t>contents</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60"/>
          <p:cNvSpPr/>
          <p:nvPr/>
        </p:nvSpPr>
        <p:spPr>
          <a:xfrm>
            <a:off x="2470063" y="1762225"/>
            <a:ext cx="1509900" cy="14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0"/>
          <p:cNvSpPr txBox="1">
            <a:spLocks noGrp="1"/>
          </p:cNvSpPr>
          <p:nvPr>
            <p:ph type="subTitle" idx="1"/>
          </p:nvPr>
        </p:nvSpPr>
        <p:spPr>
          <a:xfrm>
            <a:off x="1936263" y="3692325"/>
            <a:ext cx="2420100" cy="67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Peserta Didik SMK</a:t>
            </a:r>
            <a:endParaRPr/>
          </a:p>
          <a:p>
            <a:pPr marL="0" lvl="0" indent="0" algn="ctr" rtl="0">
              <a:spcBef>
                <a:spcPts val="0"/>
              </a:spcBef>
              <a:spcAft>
                <a:spcPts val="1600"/>
              </a:spcAft>
              <a:buNone/>
            </a:pPr>
            <a:endParaRPr/>
          </a:p>
        </p:txBody>
      </p:sp>
      <p:sp>
        <p:nvSpPr>
          <p:cNvPr id="1073" name="Google Shape;1073;p60"/>
          <p:cNvSpPr txBox="1">
            <a:spLocks noGrp="1"/>
          </p:cNvSpPr>
          <p:nvPr>
            <p:ph type="subTitle" idx="2"/>
          </p:nvPr>
        </p:nvSpPr>
        <p:spPr>
          <a:xfrm>
            <a:off x="4784638" y="3692275"/>
            <a:ext cx="2423100" cy="67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a:t>Siswa Kelas X SMK RPL</a:t>
            </a:r>
            <a:endParaRPr/>
          </a:p>
          <a:p>
            <a:pPr marL="0" lvl="0" indent="0" algn="ctr" rtl="0">
              <a:spcBef>
                <a:spcPts val="0"/>
              </a:spcBef>
              <a:spcAft>
                <a:spcPts val="1600"/>
              </a:spcAft>
              <a:buNone/>
            </a:pPr>
            <a:endParaRPr/>
          </a:p>
        </p:txBody>
      </p:sp>
      <p:sp>
        <p:nvSpPr>
          <p:cNvPr id="1074" name="Google Shape;1074;p6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Populasi &amp; Sample</a:t>
            </a:r>
            <a:endParaRPr>
              <a:solidFill>
                <a:schemeClr val="dk2"/>
              </a:solidFill>
            </a:endParaRPr>
          </a:p>
        </p:txBody>
      </p:sp>
      <p:sp>
        <p:nvSpPr>
          <p:cNvPr id="1075" name="Google Shape;1075;p60"/>
          <p:cNvSpPr txBox="1">
            <a:spLocks noGrp="1"/>
          </p:cNvSpPr>
          <p:nvPr>
            <p:ph type="title" idx="3"/>
          </p:nvPr>
        </p:nvSpPr>
        <p:spPr>
          <a:xfrm>
            <a:off x="1941522" y="3274875"/>
            <a:ext cx="2409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Populasi</a:t>
            </a:r>
            <a:endParaRPr/>
          </a:p>
        </p:txBody>
      </p:sp>
      <p:sp>
        <p:nvSpPr>
          <p:cNvPr id="1076" name="Google Shape;1076;p60"/>
          <p:cNvSpPr txBox="1">
            <a:spLocks noGrp="1"/>
          </p:cNvSpPr>
          <p:nvPr>
            <p:ph type="title" idx="4"/>
          </p:nvPr>
        </p:nvSpPr>
        <p:spPr>
          <a:xfrm>
            <a:off x="4789134" y="3274825"/>
            <a:ext cx="2414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Sample</a:t>
            </a:r>
            <a:endParaRPr/>
          </a:p>
        </p:txBody>
      </p:sp>
      <p:sp>
        <p:nvSpPr>
          <p:cNvPr id="1077" name="Google Shape;1077;p6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0"/>
          <p:cNvSpPr/>
          <p:nvPr/>
        </p:nvSpPr>
        <p:spPr>
          <a:xfrm>
            <a:off x="5313763" y="1762225"/>
            <a:ext cx="1509900" cy="14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0"/>
          <p:cNvSpPr txBox="1"/>
          <p:nvPr/>
        </p:nvSpPr>
        <p:spPr>
          <a:xfrm>
            <a:off x="2103450" y="4090325"/>
            <a:ext cx="53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Non probability sampling jenis purpose sampling</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61"/>
          <p:cNvSpPr txBox="1">
            <a:spLocks noGrp="1"/>
          </p:cNvSpPr>
          <p:nvPr>
            <p:ph type="title"/>
          </p:nvPr>
        </p:nvSpPr>
        <p:spPr>
          <a:xfrm>
            <a:off x="78142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Desain Penelitian</a:t>
            </a:r>
            <a:endParaRPr/>
          </a:p>
        </p:txBody>
      </p:sp>
      <p:pic>
        <p:nvPicPr>
          <p:cNvPr id="1087" name="Google Shape;1087;p61"/>
          <p:cNvPicPr preferRelativeResize="0"/>
          <p:nvPr/>
        </p:nvPicPr>
        <p:blipFill rotWithShape="1">
          <a:blip r:embed="rId3">
            <a:alphaModFix/>
          </a:blip>
          <a:srcRect l="960" t="2980" r="-959" b="-2979"/>
          <a:stretch/>
        </p:blipFill>
        <p:spPr>
          <a:xfrm>
            <a:off x="1434422" y="1847600"/>
            <a:ext cx="6398000" cy="2575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62"/>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Instrumen Penelitian</a:t>
            </a:r>
            <a:endParaRPr/>
          </a:p>
        </p:txBody>
      </p:sp>
      <p:sp>
        <p:nvSpPr>
          <p:cNvPr id="1093" name="Google Shape;1093;p62"/>
          <p:cNvSpPr txBox="1"/>
          <p:nvPr/>
        </p:nvSpPr>
        <p:spPr>
          <a:xfrm>
            <a:off x="720000" y="1781025"/>
            <a:ext cx="7704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1. Pendapat guru terhadap pembelajaran pada mata pelajaran pemrograman</a:t>
            </a:r>
            <a:endParaRPr sz="1600">
              <a:solidFill>
                <a:schemeClr val="dk1"/>
              </a:solidFill>
            </a:endParaRPr>
          </a:p>
          <a:p>
            <a:pPr marL="0" lvl="0" indent="0" algn="l" rtl="0">
              <a:spcBef>
                <a:spcPts val="0"/>
              </a:spcBef>
              <a:spcAft>
                <a:spcPts val="0"/>
              </a:spcAft>
              <a:buNone/>
            </a:pPr>
            <a:r>
              <a:rPr lang="en" sz="1600">
                <a:solidFill>
                  <a:schemeClr val="dk1"/>
                </a:solidFill>
              </a:rPr>
              <a:t>dasar</a:t>
            </a:r>
            <a:endParaRPr sz="1600">
              <a:solidFill>
                <a:schemeClr val="dk1"/>
              </a:solidFill>
            </a:endParaRPr>
          </a:p>
          <a:p>
            <a:pPr marL="0" lvl="0" indent="0" algn="l" rtl="0">
              <a:spcBef>
                <a:spcPts val="0"/>
              </a:spcBef>
              <a:spcAft>
                <a:spcPts val="0"/>
              </a:spcAft>
              <a:buNone/>
            </a:pPr>
            <a:r>
              <a:rPr lang="en" sz="1600">
                <a:solidFill>
                  <a:schemeClr val="dk1"/>
                </a:solidFill>
              </a:rPr>
              <a:t>2. Kelayakan soal problem solving yang digunakan dalam evaluasi</a:t>
            </a:r>
            <a:endParaRPr sz="1600">
              <a:solidFill>
                <a:schemeClr val="dk1"/>
              </a:solidFill>
            </a:endParaRPr>
          </a:p>
          <a:p>
            <a:pPr marL="0" lvl="0" indent="0" algn="l" rtl="0">
              <a:spcBef>
                <a:spcPts val="0"/>
              </a:spcBef>
              <a:spcAft>
                <a:spcPts val="0"/>
              </a:spcAft>
              <a:buNone/>
            </a:pPr>
            <a:r>
              <a:rPr lang="en" sz="1600">
                <a:solidFill>
                  <a:schemeClr val="dk1"/>
                </a:solidFill>
              </a:rPr>
              <a:t>pembelajaran</a:t>
            </a:r>
            <a:endParaRPr sz="1600">
              <a:solidFill>
                <a:schemeClr val="dk1"/>
              </a:solidFill>
            </a:endParaRPr>
          </a:p>
          <a:p>
            <a:pPr marL="0" lvl="0" indent="0" algn="l" rtl="0">
              <a:spcBef>
                <a:spcPts val="0"/>
              </a:spcBef>
              <a:spcAft>
                <a:spcPts val="0"/>
              </a:spcAft>
              <a:buNone/>
            </a:pPr>
            <a:r>
              <a:rPr lang="en" sz="1600">
                <a:solidFill>
                  <a:schemeClr val="dk1"/>
                </a:solidFill>
              </a:rPr>
              <a:t>3. Tanggapan siswa mengenai multimedia berbasis web dengan</a:t>
            </a:r>
            <a:endParaRPr sz="1600">
              <a:solidFill>
                <a:schemeClr val="dk1"/>
              </a:solidFill>
            </a:endParaRPr>
          </a:p>
          <a:p>
            <a:pPr marL="0" lvl="0" indent="0" algn="l" rtl="0">
              <a:spcBef>
                <a:spcPts val="0"/>
              </a:spcBef>
              <a:spcAft>
                <a:spcPts val="0"/>
              </a:spcAft>
              <a:buNone/>
            </a:pPr>
            <a:r>
              <a:rPr lang="en" sz="1600">
                <a:solidFill>
                  <a:schemeClr val="dk1"/>
                </a:solidFill>
              </a:rPr>
              <a:t>menerapkan model problem based learning pada materi algoritma dan</a:t>
            </a:r>
            <a:endParaRPr sz="1600">
              <a:solidFill>
                <a:schemeClr val="dk1"/>
              </a:solidFill>
            </a:endParaRPr>
          </a:p>
          <a:p>
            <a:pPr marL="0" lvl="0" indent="0" algn="l" rtl="0">
              <a:spcBef>
                <a:spcPts val="0"/>
              </a:spcBef>
              <a:spcAft>
                <a:spcPts val="0"/>
              </a:spcAft>
              <a:buNone/>
            </a:pPr>
            <a:r>
              <a:rPr lang="en" sz="1600">
                <a:solidFill>
                  <a:schemeClr val="dk1"/>
                </a:solidFill>
              </a:rPr>
              <a:t>pemrograman</a:t>
            </a:r>
            <a:endParaRPr sz="1600">
              <a:solidFill>
                <a:schemeClr val="dk1"/>
              </a:solidFill>
            </a:endParaRPr>
          </a:p>
          <a:p>
            <a:pPr marL="0" lvl="0" indent="0" algn="l" rtl="0">
              <a:spcBef>
                <a:spcPts val="0"/>
              </a:spcBef>
              <a:spcAft>
                <a:spcPts val="0"/>
              </a:spcAft>
              <a:buNone/>
            </a:pPr>
            <a:r>
              <a:rPr lang="en" sz="1600">
                <a:solidFill>
                  <a:schemeClr val="dk1"/>
                </a:solidFill>
              </a:rPr>
              <a:t>4. Tanggapan guru mengenai multimedia berbasis web dengan menerapkan</a:t>
            </a:r>
            <a:endParaRPr sz="1600">
              <a:solidFill>
                <a:schemeClr val="dk1"/>
              </a:solidFill>
            </a:endParaRPr>
          </a:p>
          <a:p>
            <a:pPr marL="0" lvl="0" indent="0" algn="l" rtl="0">
              <a:spcBef>
                <a:spcPts val="0"/>
              </a:spcBef>
              <a:spcAft>
                <a:spcPts val="0"/>
              </a:spcAft>
              <a:buNone/>
            </a:pPr>
            <a:r>
              <a:rPr lang="en" sz="1600">
                <a:solidFill>
                  <a:schemeClr val="dk1"/>
                </a:solidFill>
              </a:rPr>
              <a:t>model problem based learning pada materi algoritma dan pemrograman.</a:t>
            </a:r>
            <a:endParaRPr sz="16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63"/>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Instrumen Studi Lapangan</a:t>
            </a:r>
            <a:endParaRPr/>
          </a:p>
        </p:txBody>
      </p:sp>
      <p:sp>
        <p:nvSpPr>
          <p:cNvPr id="1099" name="Google Shape;1099;p63"/>
          <p:cNvSpPr txBox="1"/>
          <p:nvPr/>
        </p:nvSpPr>
        <p:spPr>
          <a:xfrm>
            <a:off x="720000" y="1781025"/>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1100" name="Google Shape;1100;p63"/>
          <p:cNvSpPr txBox="1"/>
          <p:nvPr/>
        </p:nvSpPr>
        <p:spPr>
          <a:xfrm>
            <a:off x="1003775" y="1781025"/>
            <a:ext cx="66327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rPr>
              <a:t>Studi lapangan ini dalam bentuk wawancara  berupa pertanyaan terbuka kepada guru yang mengajar mata pelajaran</a:t>
            </a:r>
            <a:r>
              <a:rPr lang="en-ID">
                <a:solidFill>
                  <a:schemeClr val="dk1"/>
                </a:solidFill>
              </a:rPr>
              <a:t>informatika</a:t>
            </a:r>
            <a:r>
              <a:rPr lang="en">
                <a:solidFill>
                  <a:schemeClr val="dk1"/>
                </a:solidFill>
              </a:rPr>
              <a:t> yang bertujuan untuk mendapatkan permasalahan yang dihadapi peserta didik terkait kemampuan problem solving. Selain itu instrumen ini juga digunakan untuk mengetahui kurikulum dan metode pembelajaran yang digunakan</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64"/>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Angket Validasi Ahli</a:t>
            </a:r>
            <a:endParaRPr/>
          </a:p>
        </p:txBody>
      </p:sp>
      <p:sp>
        <p:nvSpPr>
          <p:cNvPr id="1106" name="Google Shape;1106;p64"/>
          <p:cNvSpPr txBox="1"/>
          <p:nvPr/>
        </p:nvSpPr>
        <p:spPr>
          <a:xfrm>
            <a:off x="720000" y="1781025"/>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1107" name="Google Shape;1107;p64"/>
          <p:cNvSpPr txBox="1"/>
          <p:nvPr/>
        </p:nvSpPr>
        <p:spPr>
          <a:xfrm>
            <a:off x="1003775" y="1781025"/>
            <a:ext cx="6632700" cy="1847100"/>
          </a:xfrm>
          <a:prstGeom prst="rect">
            <a:avLst/>
          </a:prstGeom>
          <a:noFill/>
          <a:ln>
            <a:noFill/>
          </a:ln>
        </p:spPr>
        <p:txBody>
          <a:bodyPr spcFirstLastPara="1" wrap="square" lIns="91425" tIns="91425" rIns="91425" bIns="91425" anchor="t" anchorCtr="0">
            <a:spAutoFit/>
          </a:bodyPr>
          <a:lstStyle/>
          <a:p>
            <a:pPr marL="444500" lvl="0" indent="0" algn="just" rtl="0">
              <a:lnSpc>
                <a:spcPct val="150000"/>
              </a:lnSpc>
              <a:spcBef>
                <a:spcPts val="1200"/>
              </a:spcBef>
              <a:spcAft>
                <a:spcPts val="0"/>
              </a:spcAft>
              <a:buNone/>
            </a:pPr>
            <a:r>
              <a:rPr lang="en">
                <a:solidFill>
                  <a:schemeClr val="dk1"/>
                </a:solidFill>
              </a:rPr>
              <a:t>Angket validasi ahli digunakan untuk mengetahui dan memvalidasi soal yang telah dirancang serta untuk memvalidasi media dan materi algoritma dan pemrograman yang akan diajarkan. Validasi soal ini tujuannya adalah untuk mengetahui kesesuaian soal dengan indikator </a:t>
            </a:r>
            <a:r>
              <a:rPr lang="en" i="1">
                <a:solidFill>
                  <a:schemeClr val="dk1"/>
                </a:solidFill>
              </a:rPr>
              <a:t>problem solving</a:t>
            </a:r>
            <a:r>
              <a:rPr lang="en">
                <a:solidFill>
                  <a:schemeClr val="dk1"/>
                </a:solidFill>
              </a:rPr>
              <a:t>. </a:t>
            </a:r>
            <a:endParaRPr>
              <a:solidFill>
                <a:schemeClr val="dk1"/>
              </a:solidFill>
            </a:endParaRPr>
          </a:p>
          <a:p>
            <a:pPr marL="0" lvl="0" indent="0" algn="just" rtl="0">
              <a:spcBef>
                <a:spcPts val="1200"/>
              </a:spcBef>
              <a:spcAft>
                <a:spcPts val="0"/>
              </a:spcAft>
              <a:buNone/>
            </a:pP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65"/>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Instrumen Evaluasi</a:t>
            </a:r>
            <a:endParaRPr/>
          </a:p>
        </p:txBody>
      </p:sp>
      <p:sp>
        <p:nvSpPr>
          <p:cNvPr id="1114" name="Google Shape;1114;p65"/>
          <p:cNvSpPr txBox="1"/>
          <p:nvPr/>
        </p:nvSpPr>
        <p:spPr>
          <a:xfrm>
            <a:off x="546573" y="1411226"/>
            <a:ext cx="6632700" cy="3123902"/>
          </a:xfrm>
          <a:prstGeom prst="rect">
            <a:avLst/>
          </a:prstGeom>
          <a:noFill/>
          <a:ln>
            <a:noFill/>
          </a:ln>
        </p:spPr>
        <p:txBody>
          <a:bodyPr spcFirstLastPara="1" wrap="square" lIns="91425" tIns="91425" rIns="91425" bIns="91425" anchor="t" anchorCtr="0">
            <a:spAutoFit/>
          </a:bodyPr>
          <a:lstStyle/>
          <a:p>
            <a:pPr marL="444500" lvl="0" indent="0" algn="just" rtl="0">
              <a:lnSpc>
                <a:spcPct val="150000"/>
              </a:lnSpc>
              <a:spcBef>
                <a:spcPts val="1200"/>
              </a:spcBef>
              <a:spcAft>
                <a:spcPts val="0"/>
              </a:spcAft>
              <a:buNone/>
            </a:pPr>
            <a:r>
              <a:rPr lang="en">
                <a:solidFill>
                  <a:schemeClr val="dk1"/>
                </a:solidFill>
              </a:rPr>
              <a:t>Instrumen soal ini merupakan kumpulan soal yang telah divalidasi ahli dan selanjutnya akan diuji coba kepada peserta didik kelas XI yang telah mempelajari materi algoritma dan pemrograman pada mata pelajaran </a:t>
            </a:r>
            <a:r>
              <a:rPr lang="en-ID">
                <a:solidFill>
                  <a:schemeClr val="dk1"/>
                </a:solidFill>
              </a:rPr>
              <a:t>informatika</a:t>
            </a:r>
            <a:r>
              <a:rPr lang="en">
                <a:solidFill>
                  <a:schemeClr val="dk1"/>
                </a:solidFill>
              </a:rPr>
              <a:t>. Hal ini bertujuan untuk mengetahui kelayakan soal yang akan diujikan. Hal ini di untuk mengukur validitas, reliabilitas, daya pembeda, dan tingkat kesukaran sehingga dapat disimpulkan layak atau tidaknya soal.</a:t>
            </a:r>
            <a:endParaRPr>
              <a:solidFill>
                <a:schemeClr val="dk1"/>
              </a:solidFill>
            </a:endParaRPr>
          </a:p>
          <a:p>
            <a:pPr marL="444500" lvl="0" indent="0" algn="just" rtl="0">
              <a:lnSpc>
                <a:spcPct val="150000"/>
              </a:lnSpc>
              <a:spcBef>
                <a:spcPts val="1200"/>
              </a:spcBef>
              <a:spcAft>
                <a:spcPts val="0"/>
              </a:spcAft>
              <a:buNone/>
            </a:pPr>
            <a:endParaRPr>
              <a:solidFill>
                <a:schemeClr val="dk1"/>
              </a:solidFill>
            </a:endParaRPr>
          </a:p>
          <a:p>
            <a:pPr marL="0" lvl="0" indent="0" algn="just" rtl="0">
              <a:spcBef>
                <a:spcPts val="1200"/>
              </a:spcBef>
              <a:spcAft>
                <a:spcPts val="0"/>
              </a:spcAft>
              <a:buNone/>
            </a:pP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6"/>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Soal Tes Problem Solving</a:t>
            </a:r>
            <a:endParaRPr/>
          </a:p>
        </p:txBody>
      </p:sp>
      <p:sp>
        <p:nvSpPr>
          <p:cNvPr id="1120" name="Google Shape;1120;p66"/>
          <p:cNvSpPr txBox="1"/>
          <p:nvPr/>
        </p:nvSpPr>
        <p:spPr>
          <a:xfrm>
            <a:off x="720000" y="1781025"/>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1121" name="Google Shape;1121;p66"/>
          <p:cNvSpPr txBox="1"/>
          <p:nvPr/>
        </p:nvSpPr>
        <p:spPr>
          <a:xfrm>
            <a:off x="1003775" y="1781025"/>
            <a:ext cx="6632700" cy="2493600"/>
          </a:xfrm>
          <a:prstGeom prst="rect">
            <a:avLst/>
          </a:prstGeom>
          <a:noFill/>
          <a:ln>
            <a:noFill/>
          </a:ln>
        </p:spPr>
        <p:txBody>
          <a:bodyPr spcFirstLastPara="1" wrap="square" lIns="91425" tIns="91425" rIns="91425" bIns="91425" anchor="t" anchorCtr="0">
            <a:spAutoFit/>
          </a:bodyPr>
          <a:lstStyle/>
          <a:p>
            <a:pPr marL="444500" lvl="0" indent="0" algn="just" rtl="0">
              <a:lnSpc>
                <a:spcPct val="150000"/>
              </a:lnSpc>
              <a:spcBef>
                <a:spcPts val="1200"/>
              </a:spcBef>
              <a:spcAft>
                <a:spcPts val="0"/>
              </a:spcAft>
              <a:buNone/>
            </a:pPr>
            <a:r>
              <a:rPr lang="en">
                <a:solidFill>
                  <a:schemeClr val="dk1"/>
                </a:solidFill>
              </a:rPr>
              <a:t>Soal tes </a:t>
            </a:r>
            <a:r>
              <a:rPr lang="en" i="1">
                <a:solidFill>
                  <a:schemeClr val="dk1"/>
                </a:solidFill>
              </a:rPr>
              <a:t>problem solving </a:t>
            </a:r>
            <a:r>
              <a:rPr lang="en">
                <a:solidFill>
                  <a:schemeClr val="dk1"/>
                </a:solidFill>
              </a:rPr>
              <a:t>ini digunakan untuk mengukur kemampuan siswa dalam melakukan </a:t>
            </a:r>
            <a:r>
              <a:rPr lang="en" i="1">
                <a:solidFill>
                  <a:schemeClr val="dk1"/>
                </a:solidFill>
              </a:rPr>
              <a:t>problem solving</a:t>
            </a:r>
            <a:r>
              <a:rPr lang="en">
                <a:solidFill>
                  <a:schemeClr val="dk1"/>
                </a:solidFill>
              </a:rPr>
              <a:t>. Soal akan terdiri atas 20 soal </a:t>
            </a:r>
            <a:r>
              <a:rPr lang="en" i="1">
                <a:solidFill>
                  <a:schemeClr val="dk1"/>
                </a:solidFill>
              </a:rPr>
              <a:t>pretest</a:t>
            </a:r>
            <a:r>
              <a:rPr lang="en">
                <a:solidFill>
                  <a:schemeClr val="dk1"/>
                </a:solidFill>
              </a:rPr>
              <a:t> dan 20 soal </a:t>
            </a:r>
            <a:r>
              <a:rPr lang="en" i="1">
                <a:solidFill>
                  <a:schemeClr val="dk1"/>
                </a:solidFill>
              </a:rPr>
              <a:t>posttest </a:t>
            </a:r>
            <a:r>
              <a:rPr lang="en">
                <a:solidFill>
                  <a:schemeClr val="dk1"/>
                </a:solidFill>
              </a:rPr>
              <a:t>dengan jenis soal yaitu soal pilihan ganda. </a:t>
            </a:r>
            <a:r>
              <a:rPr lang="en" i="1">
                <a:solidFill>
                  <a:schemeClr val="dk1"/>
                </a:solidFill>
              </a:rPr>
              <a:t>Pretest </a:t>
            </a:r>
            <a:r>
              <a:rPr lang="en">
                <a:solidFill>
                  <a:schemeClr val="dk1"/>
                </a:solidFill>
              </a:rPr>
              <a:t>digunakan untuk mengukur kemampuan  </a:t>
            </a:r>
            <a:r>
              <a:rPr lang="en" i="1">
                <a:solidFill>
                  <a:schemeClr val="dk1"/>
                </a:solidFill>
              </a:rPr>
              <a:t>problem solving </a:t>
            </a:r>
            <a:r>
              <a:rPr lang="en">
                <a:solidFill>
                  <a:schemeClr val="dk1"/>
                </a:solidFill>
              </a:rPr>
              <a:t>awal siswa sedangkan </a:t>
            </a:r>
            <a:r>
              <a:rPr lang="en" i="1">
                <a:solidFill>
                  <a:schemeClr val="dk1"/>
                </a:solidFill>
              </a:rPr>
              <a:t>posttest </a:t>
            </a:r>
            <a:r>
              <a:rPr lang="en">
                <a:solidFill>
                  <a:schemeClr val="dk1"/>
                </a:solidFill>
              </a:rPr>
              <a:t>digunakan untuk mengukur kemampuan </a:t>
            </a:r>
            <a:r>
              <a:rPr lang="en" i="1">
                <a:solidFill>
                  <a:schemeClr val="dk1"/>
                </a:solidFill>
              </a:rPr>
              <a:t>problem solving siswa </a:t>
            </a:r>
            <a:r>
              <a:rPr lang="en">
                <a:solidFill>
                  <a:schemeClr val="dk1"/>
                </a:solidFill>
              </a:rPr>
              <a:t>setelah belajar menggunakan multimedia ini</a:t>
            </a:r>
            <a:endParaRPr>
              <a:solidFill>
                <a:schemeClr val="dk1"/>
              </a:solidFill>
            </a:endParaRPr>
          </a:p>
          <a:p>
            <a:pPr marL="0" lvl="0" indent="0" algn="just" rtl="0">
              <a:spcBef>
                <a:spcPts val="1200"/>
              </a:spcBef>
              <a:spcAft>
                <a:spcPts val="0"/>
              </a:spcAft>
              <a:buNone/>
            </a:pP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67"/>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Instrumen Penilaian Siswa</a:t>
            </a:r>
            <a:endParaRPr/>
          </a:p>
        </p:txBody>
      </p:sp>
      <p:sp>
        <p:nvSpPr>
          <p:cNvPr id="1127" name="Google Shape;1127;p67"/>
          <p:cNvSpPr txBox="1"/>
          <p:nvPr/>
        </p:nvSpPr>
        <p:spPr>
          <a:xfrm>
            <a:off x="720000" y="1781025"/>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1128" name="Google Shape;1128;p67"/>
          <p:cNvSpPr txBox="1"/>
          <p:nvPr/>
        </p:nvSpPr>
        <p:spPr>
          <a:xfrm>
            <a:off x="1003775" y="1781025"/>
            <a:ext cx="6632700" cy="2324100"/>
          </a:xfrm>
          <a:prstGeom prst="rect">
            <a:avLst/>
          </a:prstGeom>
          <a:noFill/>
          <a:ln>
            <a:noFill/>
          </a:ln>
        </p:spPr>
        <p:txBody>
          <a:bodyPr spcFirstLastPara="1" wrap="square" lIns="91425" tIns="91425" rIns="91425" bIns="91425" anchor="t" anchorCtr="0">
            <a:spAutoFit/>
          </a:bodyPr>
          <a:lstStyle/>
          <a:p>
            <a:pPr marL="444500" lvl="0" indent="0" algn="just" rtl="0">
              <a:lnSpc>
                <a:spcPct val="150000"/>
              </a:lnSpc>
              <a:spcBef>
                <a:spcPts val="1200"/>
              </a:spcBef>
              <a:spcAft>
                <a:spcPts val="0"/>
              </a:spcAft>
              <a:buNone/>
            </a:pPr>
            <a:r>
              <a:rPr lang="en">
                <a:solidFill>
                  <a:schemeClr val="dk1"/>
                </a:solidFill>
              </a:rPr>
              <a:t>Instrumen berupa angket digunakan untuk mengetahui penilaian peserta didik terhadap media pembelajaran yang dipergunakan. Terdapat aspek-aspek yang dinilai dalam instrumen penilaian ini. Instrumen penilaian mengacu kepada </a:t>
            </a:r>
            <a:r>
              <a:rPr lang="en" i="1">
                <a:solidFill>
                  <a:schemeClr val="dk1"/>
                </a:solidFill>
              </a:rPr>
              <a:t>Multimedia Mania Student Checklist.</a:t>
            </a:r>
            <a:endParaRPr i="1">
              <a:solidFill>
                <a:schemeClr val="dk1"/>
              </a:solidFill>
            </a:endParaRPr>
          </a:p>
          <a:p>
            <a:pPr marL="444500" lvl="0" indent="0" algn="just" rtl="0">
              <a:lnSpc>
                <a:spcPct val="150000"/>
              </a:lnSpc>
              <a:spcBef>
                <a:spcPts val="1200"/>
              </a:spcBef>
              <a:spcAft>
                <a:spcPts val="0"/>
              </a:spcAft>
              <a:buNone/>
            </a:pPr>
            <a:endParaRPr>
              <a:solidFill>
                <a:schemeClr val="dk1"/>
              </a:solidFill>
            </a:endParaRPr>
          </a:p>
          <a:p>
            <a:pPr marL="0" lvl="0" indent="0" algn="just" rtl="0">
              <a:spcBef>
                <a:spcPts val="1200"/>
              </a:spcBef>
              <a:spcAft>
                <a:spcPts val="0"/>
              </a:spcAft>
              <a:buNone/>
            </a:pP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68"/>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Instrumen Penilaian Guru</a:t>
            </a:r>
            <a:endParaRPr/>
          </a:p>
        </p:txBody>
      </p:sp>
      <p:sp>
        <p:nvSpPr>
          <p:cNvPr id="1134" name="Google Shape;1134;p68"/>
          <p:cNvSpPr txBox="1"/>
          <p:nvPr/>
        </p:nvSpPr>
        <p:spPr>
          <a:xfrm>
            <a:off x="720000" y="1781025"/>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endParaRPr>
          </a:p>
        </p:txBody>
      </p:sp>
      <p:sp>
        <p:nvSpPr>
          <p:cNvPr id="1135" name="Google Shape;1135;p68"/>
          <p:cNvSpPr txBox="1"/>
          <p:nvPr/>
        </p:nvSpPr>
        <p:spPr>
          <a:xfrm>
            <a:off x="1003775" y="1781025"/>
            <a:ext cx="6632700" cy="3124500"/>
          </a:xfrm>
          <a:prstGeom prst="rect">
            <a:avLst/>
          </a:prstGeom>
          <a:noFill/>
          <a:ln>
            <a:noFill/>
          </a:ln>
        </p:spPr>
        <p:txBody>
          <a:bodyPr spcFirstLastPara="1" wrap="square" lIns="91425" tIns="91425" rIns="91425" bIns="91425" anchor="t" anchorCtr="0">
            <a:spAutoFit/>
          </a:bodyPr>
          <a:lstStyle/>
          <a:p>
            <a:pPr marL="444500" lvl="0" indent="0" algn="just" rtl="0">
              <a:lnSpc>
                <a:spcPct val="150000"/>
              </a:lnSpc>
              <a:spcBef>
                <a:spcPts val="1200"/>
              </a:spcBef>
              <a:spcAft>
                <a:spcPts val="0"/>
              </a:spcAft>
              <a:buNone/>
            </a:pPr>
            <a:r>
              <a:rPr lang="en">
                <a:solidFill>
                  <a:schemeClr val="dk1"/>
                </a:solidFill>
              </a:rPr>
              <a:t>Instrumen validasi media dan materi pembelajaran ditujukan untuk mengukur kelayakan suatu materi dan media yang diberikan kepada anak. Kelayakan dari materi dan media akan diuji oleh ahli materi dan ahli media. Ada beberapa aspek yang akan dinilai dan juga akan digunakan instrumen berupa angket </a:t>
            </a:r>
            <a:r>
              <a:rPr lang="en" i="1">
                <a:solidFill>
                  <a:schemeClr val="dk1"/>
                </a:solidFill>
              </a:rPr>
              <a:t>Multimedia Mania Judge Rubic</a:t>
            </a:r>
            <a:r>
              <a:rPr lang="en">
                <a:solidFill>
                  <a:schemeClr val="dk1"/>
                </a:solidFill>
              </a:rPr>
              <a:t>.</a:t>
            </a:r>
            <a:endParaRPr>
              <a:solidFill>
                <a:schemeClr val="dk1"/>
              </a:solidFill>
            </a:endParaRPr>
          </a:p>
          <a:p>
            <a:pPr marL="444500" lvl="0" indent="0" algn="just" rtl="0">
              <a:lnSpc>
                <a:spcPct val="150000"/>
              </a:lnSpc>
              <a:spcBef>
                <a:spcPts val="1200"/>
              </a:spcBef>
              <a:spcAft>
                <a:spcPts val="0"/>
              </a:spcAft>
              <a:buNone/>
            </a:pPr>
            <a:endParaRPr>
              <a:solidFill>
                <a:schemeClr val="dk1"/>
              </a:solidFill>
            </a:endParaRPr>
          </a:p>
          <a:p>
            <a:pPr marL="444500" lvl="0" indent="0" algn="just" rtl="0">
              <a:lnSpc>
                <a:spcPct val="150000"/>
              </a:lnSpc>
              <a:spcBef>
                <a:spcPts val="1200"/>
              </a:spcBef>
              <a:spcAft>
                <a:spcPts val="0"/>
              </a:spcAft>
              <a:buNone/>
            </a:pPr>
            <a:endParaRPr>
              <a:solidFill>
                <a:schemeClr val="dk1"/>
              </a:solidFill>
            </a:endParaRPr>
          </a:p>
          <a:p>
            <a:pPr marL="0" lvl="0" indent="0" algn="just" rtl="0">
              <a:spcBef>
                <a:spcPts val="1200"/>
              </a:spcBef>
              <a:spcAft>
                <a:spcPts val="0"/>
              </a:spcAft>
              <a:buNone/>
            </a:pP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69"/>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sp>
        <p:nvSpPr>
          <p:cNvPr id="1141" name="Google Shape;1141;p69"/>
          <p:cNvSpPr txBox="1"/>
          <p:nvPr/>
        </p:nvSpPr>
        <p:spPr>
          <a:xfrm>
            <a:off x="720000" y="14432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Uji Validitas:</a:t>
            </a:r>
            <a:endParaRPr sz="1600">
              <a:solidFill>
                <a:schemeClr val="dk1"/>
              </a:solidFill>
            </a:endParaRPr>
          </a:p>
        </p:txBody>
      </p:sp>
      <p:pic>
        <p:nvPicPr>
          <p:cNvPr id="1142" name="Google Shape;1142;p69"/>
          <p:cNvPicPr preferRelativeResize="0"/>
          <p:nvPr/>
        </p:nvPicPr>
        <p:blipFill>
          <a:blip r:embed="rId3">
            <a:alphaModFix/>
          </a:blip>
          <a:stretch>
            <a:fillRect/>
          </a:stretch>
        </p:blipFill>
        <p:spPr>
          <a:xfrm>
            <a:off x="2032500" y="1964625"/>
            <a:ext cx="4848225" cy="714375"/>
          </a:xfrm>
          <a:prstGeom prst="rect">
            <a:avLst/>
          </a:prstGeom>
          <a:noFill/>
          <a:ln>
            <a:noFill/>
          </a:ln>
        </p:spPr>
      </p:pic>
      <p:sp>
        <p:nvSpPr>
          <p:cNvPr id="1143" name="Google Shape;1143;p69"/>
          <p:cNvSpPr txBox="1"/>
          <p:nvPr/>
        </p:nvSpPr>
        <p:spPr>
          <a:xfrm>
            <a:off x="2032500" y="1238438"/>
            <a:ext cx="3000000" cy="400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None/>
            </a:pPr>
            <a:r>
              <a:rPr lang="en">
                <a:solidFill>
                  <a:schemeClr val="dk1"/>
                </a:solidFill>
              </a:rPr>
              <a:t>Menilai suatu tes valid atau tidak</a:t>
            </a:r>
            <a:endParaRPr>
              <a:solidFill>
                <a:schemeClr val="dk1"/>
              </a:solidFill>
            </a:endParaRPr>
          </a:p>
        </p:txBody>
      </p:sp>
      <p:sp>
        <p:nvSpPr>
          <p:cNvPr id="1144" name="Google Shape;1144;p69"/>
          <p:cNvSpPr txBox="1"/>
          <p:nvPr/>
        </p:nvSpPr>
        <p:spPr>
          <a:xfrm>
            <a:off x="0" y="2274550"/>
            <a:ext cx="5466000" cy="2308800"/>
          </a:xfrm>
          <a:prstGeom prst="rect">
            <a:avLst/>
          </a:prstGeom>
          <a:noFill/>
          <a:ln>
            <a:noFill/>
          </a:ln>
        </p:spPr>
        <p:txBody>
          <a:bodyPr spcFirstLastPara="1" wrap="square" lIns="91425" tIns="91425" rIns="91425" bIns="91425" anchor="t" anchorCtr="0">
            <a:spAutoFit/>
          </a:bodyPr>
          <a:lstStyle/>
          <a:p>
            <a:pPr marL="266700" lvl="0" indent="457200" algn="just" rtl="0">
              <a:lnSpc>
                <a:spcPct val="150000"/>
              </a:lnSpc>
              <a:spcBef>
                <a:spcPts val="1200"/>
              </a:spcBef>
              <a:spcAft>
                <a:spcPts val="0"/>
              </a:spcAft>
              <a:buNone/>
            </a:pPr>
            <a:r>
              <a:rPr lang="en">
                <a:solidFill>
                  <a:schemeClr val="dk1"/>
                </a:solidFill>
              </a:rPr>
              <a:t>Keterangan:</a:t>
            </a:r>
            <a:endParaRPr>
              <a:solidFill>
                <a:schemeClr val="dk1"/>
              </a:solidFill>
            </a:endParaRPr>
          </a:p>
          <a:p>
            <a:pPr marL="266700" lvl="0" indent="457200" algn="just" rtl="0">
              <a:lnSpc>
                <a:spcPct val="150000"/>
              </a:lnSpc>
              <a:spcBef>
                <a:spcPts val="1200"/>
              </a:spcBef>
              <a:spcAft>
                <a:spcPts val="0"/>
              </a:spcAft>
              <a:buNone/>
            </a:pPr>
            <a:r>
              <a:rPr lang="en">
                <a:solidFill>
                  <a:schemeClr val="dk1"/>
                </a:solidFill>
              </a:rPr>
              <a:t>r : koefisien korelasi yang akan dicari</a:t>
            </a:r>
            <a:endParaRPr>
              <a:solidFill>
                <a:schemeClr val="dk1"/>
              </a:solidFill>
            </a:endParaRPr>
          </a:p>
          <a:p>
            <a:pPr marL="266700" lvl="0" indent="457200" algn="just" rtl="0">
              <a:lnSpc>
                <a:spcPct val="150000"/>
              </a:lnSpc>
              <a:spcBef>
                <a:spcPts val="1200"/>
              </a:spcBef>
              <a:spcAft>
                <a:spcPts val="0"/>
              </a:spcAft>
              <a:buNone/>
            </a:pPr>
            <a:r>
              <a:rPr lang="en">
                <a:solidFill>
                  <a:schemeClr val="dk1"/>
                </a:solidFill>
              </a:rPr>
              <a:t>N : banyaknya siswa</a:t>
            </a:r>
            <a:endParaRPr>
              <a:solidFill>
                <a:schemeClr val="dk1"/>
              </a:solidFill>
            </a:endParaRPr>
          </a:p>
          <a:p>
            <a:pPr marL="266700" lvl="0" indent="457200" algn="just" rtl="0">
              <a:lnSpc>
                <a:spcPct val="150000"/>
              </a:lnSpc>
              <a:spcBef>
                <a:spcPts val="1200"/>
              </a:spcBef>
              <a:spcAft>
                <a:spcPts val="0"/>
              </a:spcAft>
              <a:buNone/>
            </a:pPr>
            <a:r>
              <a:rPr lang="en">
                <a:solidFill>
                  <a:schemeClr val="dk1"/>
                </a:solidFill>
              </a:rPr>
              <a:t>X : Nilai tiap butir soal</a:t>
            </a:r>
            <a:endParaRPr>
              <a:solidFill>
                <a:schemeClr val="dk1"/>
              </a:solidFill>
            </a:endParaRPr>
          </a:p>
          <a:p>
            <a:pPr marL="266700" lvl="0" indent="457200" algn="just" rtl="0">
              <a:lnSpc>
                <a:spcPct val="150000"/>
              </a:lnSpc>
              <a:spcBef>
                <a:spcPts val="1200"/>
              </a:spcBef>
              <a:spcAft>
                <a:spcPts val="1200"/>
              </a:spcAft>
              <a:buNone/>
            </a:pPr>
            <a:r>
              <a:rPr lang="en">
                <a:solidFill>
                  <a:schemeClr val="dk1"/>
                </a:solidFill>
              </a:rPr>
              <a:t>Y : Nilai total tiap siswa</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4"/>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34"/>
          <p:cNvGrpSpPr/>
          <p:nvPr/>
        </p:nvGrpSpPr>
        <p:grpSpPr>
          <a:xfrm>
            <a:off x="4882201" y="2169821"/>
            <a:ext cx="3123078" cy="1262024"/>
            <a:chOff x="1378750" y="2164200"/>
            <a:chExt cx="5607968" cy="1105100"/>
          </a:xfrm>
        </p:grpSpPr>
        <p:sp>
          <p:nvSpPr>
            <p:cNvPr id="573" name="Google Shape;573;p34"/>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4"/>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77" name="Google Shape;577;p34"/>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Latar Belakang</a:t>
            </a:r>
            <a:endParaRPr/>
          </a:p>
        </p:txBody>
      </p:sp>
      <p:sp>
        <p:nvSpPr>
          <p:cNvPr id="578" name="Google Shape;578;p34"/>
          <p:cNvSpPr txBox="1">
            <a:spLocks noGrp="1"/>
          </p:cNvSpPr>
          <p:nvPr>
            <p:ph type="subTitle" idx="1"/>
          </p:nvPr>
        </p:nvSpPr>
        <p:spPr>
          <a:xfrm rot="462">
            <a:off x="5327088" y="3360687"/>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Menjelaskan latar belakang</a:t>
            </a:r>
            <a:endParaRPr/>
          </a:p>
          <a:p>
            <a:pPr marL="0" lvl="0" indent="0" algn="ctr" rtl="0">
              <a:spcBef>
                <a:spcPts val="1600"/>
              </a:spcBef>
              <a:spcAft>
                <a:spcPts val="1600"/>
              </a:spcAft>
              <a:buNone/>
            </a:pPr>
            <a:endParaRPr/>
          </a:p>
        </p:txBody>
      </p:sp>
      <p:grpSp>
        <p:nvGrpSpPr>
          <p:cNvPr id="579" name="Google Shape;579;p34"/>
          <p:cNvGrpSpPr/>
          <p:nvPr/>
        </p:nvGrpSpPr>
        <p:grpSpPr>
          <a:xfrm rot="2700000">
            <a:off x="113546" y="2934666"/>
            <a:ext cx="1724943" cy="1686284"/>
            <a:chOff x="7499398" y="624507"/>
            <a:chExt cx="1440046" cy="1407772"/>
          </a:xfrm>
        </p:grpSpPr>
        <p:sp>
          <p:nvSpPr>
            <p:cNvPr id="580" name="Google Shape;580;p34"/>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34"/>
            <p:cNvGrpSpPr/>
            <p:nvPr/>
          </p:nvGrpSpPr>
          <p:grpSpPr>
            <a:xfrm rot="-1343739">
              <a:off x="7664174" y="789203"/>
              <a:ext cx="1078029" cy="1078380"/>
              <a:chOff x="5759760" y="3433415"/>
              <a:chExt cx="583422" cy="583612"/>
            </a:xfrm>
          </p:grpSpPr>
          <p:sp>
            <p:nvSpPr>
              <p:cNvPr id="582" name="Google Shape;582;p34"/>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6" name="Google Shape;586;p34"/>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4"/>
          <p:cNvGrpSpPr/>
          <p:nvPr/>
        </p:nvGrpSpPr>
        <p:grpSpPr>
          <a:xfrm rot="585029">
            <a:off x="1392974" y="4072531"/>
            <a:ext cx="1045017" cy="1021596"/>
            <a:chOff x="7499398" y="624507"/>
            <a:chExt cx="1440046" cy="1407772"/>
          </a:xfrm>
        </p:grpSpPr>
        <p:sp>
          <p:nvSpPr>
            <p:cNvPr id="588" name="Google Shape;588;p34"/>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4"/>
            <p:cNvGrpSpPr/>
            <p:nvPr/>
          </p:nvGrpSpPr>
          <p:grpSpPr>
            <a:xfrm rot="-1343739">
              <a:off x="7664174" y="789203"/>
              <a:ext cx="1078029" cy="1078380"/>
              <a:chOff x="5759760" y="3433415"/>
              <a:chExt cx="583422" cy="583612"/>
            </a:xfrm>
          </p:grpSpPr>
          <p:sp>
            <p:nvSpPr>
              <p:cNvPr id="590" name="Google Shape;590;p34"/>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4"/>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70"/>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pic>
        <p:nvPicPr>
          <p:cNvPr id="1150" name="Google Shape;1150;p70"/>
          <p:cNvPicPr preferRelativeResize="0"/>
          <p:nvPr/>
        </p:nvPicPr>
        <p:blipFill>
          <a:blip r:embed="rId3">
            <a:alphaModFix/>
          </a:blip>
          <a:stretch>
            <a:fillRect/>
          </a:stretch>
        </p:blipFill>
        <p:spPr>
          <a:xfrm>
            <a:off x="2258940" y="1564425"/>
            <a:ext cx="5193660" cy="3104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71"/>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sp>
        <p:nvSpPr>
          <p:cNvPr id="1156" name="Google Shape;1156;p71"/>
          <p:cNvSpPr txBox="1"/>
          <p:nvPr/>
        </p:nvSpPr>
        <p:spPr>
          <a:xfrm>
            <a:off x="720000" y="14432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Uji Reliabilitas:</a:t>
            </a:r>
            <a:endParaRPr sz="1600">
              <a:solidFill>
                <a:schemeClr val="dk1"/>
              </a:solidFill>
            </a:endParaRPr>
          </a:p>
        </p:txBody>
      </p:sp>
      <p:sp>
        <p:nvSpPr>
          <p:cNvPr id="1157" name="Google Shape;1157;p71"/>
          <p:cNvSpPr txBox="1"/>
          <p:nvPr/>
        </p:nvSpPr>
        <p:spPr>
          <a:xfrm>
            <a:off x="2293280" y="1258600"/>
            <a:ext cx="3000000" cy="400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None/>
            </a:pPr>
            <a:r>
              <a:rPr lang="en">
                <a:solidFill>
                  <a:schemeClr val="dk1"/>
                </a:solidFill>
              </a:rPr>
              <a:t>Menilai tingkat konsistensi</a:t>
            </a:r>
            <a:endParaRPr>
              <a:solidFill>
                <a:schemeClr val="dk1"/>
              </a:solidFill>
            </a:endParaRPr>
          </a:p>
        </p:txBody>
      </p:sp>
      <p:sp>
        <p:nvSpPr>
          <p:cNvPr id="1158" name="Google Shape;1158;p71"/>
          <p:cNvSpPr txBox="1"/>
          <p:nvPr/>
        </p:nvSpPr>
        <p:spPr>
          <a:xfrm>
            <a:off x="0" y="2274550"/>
            <a:ext cx="5466000" cy="2308800"/>
          </a:xfrm>
          <a:prstGeom prst="rect">
            <a:avLst/>
          </a:prstGeom>
          <a:noFill/>
          <a:ln>
            <a:noFill/>
          </a:ln>
        </p:spPr>
        <p:txBody>
          <a:bodyPr spcFirstLastPara="1" wrap="square" lIns="91425" tIns="91425" rIns="91425" bIns="91425" anchor="t" anchorCtr="0">
            <a:spAutoFit/>
          </a:bodyPr>
          <a:lstStyle/>
          <a:p>
            <a:pPr marL="266700" lvl="0" indent="457200" algn="just" rtl="0">
              <a:lnSpc>
                <a:spcPct val="150000"/>
              </a:lnSpc>
              <a:spcBef>
                <a:spcPts val="1200"/>
              </a:spcBef>
              <a:spcAft>
                <a:spcPts val="0"/>
              </a:spcAft>
              <a:buNone/>
            </a:pPr>
            <a:r>
              <a:rPr lang="en">
                <a:solidFill>
                  <a:schemeClr val="dk1"/>
                </a:solidFill>
              </a:rPr>
              <a:t>Keterangan:</a:t>
            </a:r>
            <a:endParaRPr>
              <a:solidFill>
                <a:schemeClr val="dk1"/>
              </a:solidFill>
            </a:endParaRPr>
          </a:p>
          <a:p>
            <a:pPr marL="266700" lvl="0" indent="457200" algn="just" rtl="0">
              <a:lnSpc>
                <a:spcPct val="150000"/>
              </a:lnSpc>
              <a:spcBef>
                <a:spcPts val="1200"/>
              </a:spcBef>
              <a:spcAft>
                <a:spcPts val="0"/>
              </a:spcAft>
              <a:buNone/>
            </a:pPr>
            <a:r>
              <a:rPr lang="en">
                <a:solidFill>
                  <a:schemeClr val="dk1"/>
                </a:solidFill>
              </a:rPr>
              <a:t>Pi = Banyaknya subjek yang skornya 1/N</a:t>
            </a:r>
            <a:endParaRPr>
              <a:solidFill>
                <a:schemeClr val="dk1"/>
              </a:solidFill>
            </a:endParaRPr>
          </a:p>
          <a:p>
            <a:pPr marL="266700" lvl="0" indent="457200" algn="just" rtl="0">
              <a:lnSpc>
                <a:spcPct val="150000"/>
              </a:lnSpc>
              <a:spcBef>
                <a:spcPts val="1200"/>
              </a:spcBef>
              <a:spcAft>
                <a:spcPts val="0"/>
              </a:spcAft>
              <a:buNone/>
            </a:pPr>
            <a:r>
              <a:rPr lang="en">
                <a:solidFill>
                  <a:schemeClr val="dk1"/>
                </a:solidFill>
              </a:rPr>
              <a:t>Q1 = 1-pi</a:t>
            </a:r>
            <a:endParaRPr>
              <a:solidFill>
                <a:schemeClr val="dk1"/>
              </a:solidFill>
            </a:endParaRPr>
          </a:p>
          <a:p>
            <a:pPr marL="266700" lvl="0" indent="457200" algn="just" rtl="0">
              <a:lnSpc>
                <a:spcPct val="150000"/>
              </a:lnSpc>
              <a:spcBef>
                <a:spcPts val="1200"/>
              </a:spcBef>
              <a:spcAft>
                <a:spcPts val="0"/>
              </a:spcAft>
              <a:buNone/>
            </a:pPr>
            <a:r>
              <a:rPr lang="en">
                <a:solidFill>
                  <a:schemeClr val="dk1"/>
                </a:solidFill>
              </a:rPr>
              <a:t>St</a:t>
            </a:r>
            <a:r>
              <a:rPr lang="en" baseline="30000">
                <a:solidFill>
                  <a:schemeClr val="dk1"/>
                </a:solidFill>
              </a:rPr>
              <a:t>2 </a:t>
            </a:r>
            <a:r>
              <a:rPr lang="en">
                <a:solidFill>
                  <a:schemeClr val="dk1"/>
                </a:solidFill>
              </a:rPr>
              <a:t> = Varians total</a:t>
            </a:r>
            <a:endParaRPr>
              <a:solidFill>
                <a:schemeClr val="dk1"/>
              </a:solidFill>
            </a:endParaRPr>
          </a:p>
          <a:p>
            <a:pPr marL="266700" lvl="0" indent="457200" algn="just" rtl="0">
              <a:lnSpc>
                <a:spcPct val="150000"/>
              </a:lnSpc>
              <a:spcBef>
                <a:spcPts val="1200"/>
              </a:spcBef>
              <a:spcAft>
                <a:spcPts val="1200"/>
              </a:spcAft>
              <a:buNone/>
            </a:pPr>
            <a:endParaRPr>
              <a:solidFill>
                <a:schemeClr val="dk1"/>
              </a:solidFill>
            </a:endParaRPr>
          </a:p>
        </p:txBody>
      </p:sp>
      <p:pic>
        <p:nvPicPr>
          <p:cNvPr id="1159" name="Google Shape;1159;p71"/>
          <p:cNvPicPr preferRelativeResize="0"/>
          <p:nvPr/>
        </p:nvPicPr>
        <p:blipFill>
          <a:blip r:embed="rId3">
            <a:alphaModFix/>
          </a:blip>
          <a:stretch>
            <a:fillRect/>
          </a:stretch>
        </p:blipFill>
        <p:spPr>
          <a:xfrm>
            <a:off x="2480337" y="1940279"/>
            <a:ext cx="4183325" cy="1073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72"/>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pic>
        <p:nvPicPr>
          <p:cNvPr id="1165" name="Google Shape;1165;p72"/>
          <p:cNvPicPr preferRelativeResize="0"/>
          <p:nvPr/>
        </p:nvPicPr>
        <p:blipFill>
          <a:blip r:embed="rId3">
            <a:alphaModFix/>
          </a:blip>
          <a:stretch>
            <a:fillRect/>
          </a:stretch>
        </p:blipFill>
        <p:spPr>
          <a:xfrm>
            <a:off x="1450699" y="1458625"/>
            <a:ext cx="6242600" cy="30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73"/>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sp>
        <p:nvSpPr>
          <p:cNvPr id="1171" name="Google Shape;1171;p73"/>
          <p:cNvSpPr txBox="1"/>
          <p:nvPr/>
        </p:nvSpPr>
        <p:spPr>
          <a:xfrm>
            <a:off x="873550" y="14432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Uji Index Kesukaran:</a:t>
            </a:r>
            <a:endParaRPr sz="1600">
              <a:solidFill>
                <a:schemeClr val="dk1"/>
              </a:solidFill>
            </a:endParaRPr>
          </a:p>
        </p:txBody>
      </p:sp>
      <p:sp>
        <p:nvSpPr>
          <p:cNvPr id="1172" name="Google Shape;1172;p73"/>
          <p:cNvSpPr txBox="1"/>
          <p:nvPr/>
        </p:nvSpPr>
        <p:spPr>
          <a:xfrm>
            <a:off x="2845675" y="1258600"/>
            <a:ext cx="3000000" cy="400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None/>
            </a:pPr>
            <a:r>
              <a:rPr lang="en">
                <a:solidFill>
                  <a:schemeClr val="dk1"/>
                </a:solidFill>
              </a:rPr>
              <a:t>Menentukan tingkat kesulitan</a:t>
            </a:r>
            <a:endParaRPr>
              <a:solidFill>
                <a:schemeClr val="dk1"/>
              </a:solidFill>
            </a:endParaRPr>
          </a:p>
        </p:txBody>
      </p:sp>
      <p:pic>
        <p:nvPicPr>
          <p:cNvPr id="1173" name="Google Shape;1173;p73"/>
          <p:cNvPicPr preferRelativeResize="0"/>
          <p:nvPr/>
        </p:nvPicPr>
        <p:blipFill>
          <a:blip r:embed="rId3">
            <a:alphaModFix/>
          </a:blip>
          <a:stretch>
            <a:fillRect/>
          </a:stretch>
        </p:blipFill>
        <p:spPr>
          <a:xfrm>
            <a:off x="3479325" y="1874350"/>
            <a:ext cx="1333500" cy="1190625"/>
          </a:xfrm>
          <a:prstGeom prst="rect">
            <a:avLst/>
          </a:prstGeom>
          <a:noFill/>
          <a:ln>
            <a:noFill/>
          </a:ln>
        </p:spPr>
      </p:pic>
      <p:sp>
        <p:nvSpPr>
          <p:cNvPr id="1174" name="Google Shape;1174;p73"/>
          <p:cNvSpPr txBox="1"/>
          <p:nvPr/>
        </p:nvSpPr>
        <p:spPr>
          <a:xfrm>
            <a:off x="720000" y="2349125"/>
            <a:ext cx="3393300" cy="1831800"/>
          </a:xfrm>
          <a:prstGeom prst="rect">
            <a:avLst/>
          </a:prstGeom>
          <a:noFill/>
          <a:ln>
            <a:noFill/>
          </a:ln>
        </p:spPr>
        <p:txBody>
          <a:bodyPr spcFirstLastPara="1" wrap="square" lIns="91425" tIns="91425" rIns="91425" bIns="91425" anchor="t" anchorCtr="0">
            <a:spAutoFit/>
          </a:bodyPr>
          <a:lstStyle/>
          <a:p>
            <a:pPr marL="0" lvl="0" indent="88900" algn="l" rtl="0">
              <a:lnSpc>
                <a:spcPct val="150000"/>
              </a:lnSpc>
              <a:spcBef>
                <a:spcPts val="1200"/>
              </a:spcBef>
              <a:spcAft>
                <a:spcPts val="0"/>
              </a:spcAft>
              <a:buNone/>
            </a:pPr>
            <a:r>
              <a:rPr lang="en">
                <a:solidFill>
                  <a:schemeClr val="dk1"/>
                </a:solidFill>
              </a:rPr>
              <a:t>        Keterangan :</a:t>
            </a:r>
            <a:endParaRPr>
              <a:solidFill>
                <a:schemeClr val="dk1"/>
              </a:solidFill>
            </a:endParaRPr>
          </a:p>
          <a:p>
            <a:pPr marL="0" lvl="0" indent="88900" algn="l" rtl="0">
              <a:lnSpc>
                <a:spcPct val="150000"/>
              </a:lnSpc>
              <a:spcBef>
                <a:spcPts val="1200"/>
              </a:spcBef>
              <a:spcAft>
                <a:spcPts val="0"/>
              </a:spcAft>
              <a:buNone/>
            </a:pPr>
            <a:r>
              <a:rPr lang="en">
                <a:solidFill>
                  <a:schemeClr val="dk1"/>
                </a:solidFill>
              </a:rPr>
              <a:t>        P : index kesukaran</a:t>
            </a:r>
            <a:endParaRPr>
              <a:solidFill>
                <a:schemeClr val="dk1"/>
              </a:solidFill>
            </a:endParaRPr>
          </a:p>
          <a:p>
            <a:pPr marL="0" lvl="0" indent="88900" algn="l" rtl="0">
              <a:lnSpc>
                <a:spcPct val="150000"/>
              </a:lnSpc>
              <a:spcBef>
                <a:spcPts val="1200"/>
              </a:spcBef>
              <a:spcAft>
                <a:spcPts val="0"/>
              </a:spcAft>
              <a:buNone/>
            </a:pPr>
            <a:r>
              <a:rPr lang="en">
                <a:solidFill>
                  <a:schemeClr val="dk1"/>
                </a:solidFill>
              </a:rPr>
              <a:t>        B : total siswa yang menjawab benar</a:t>
            </a:r>
            <a:endParaRPr>
              <a:solidFill>
                <a:schemeClr val="dk1"/>
              </a:solidFill>
            </a:endParaRPr>
          </a:p>
          <a:p>
            <a:pPr marL="0" lvl="0" indent="88900" algn="l" rtl="0">
              <a:lnSpc>
                <a:spcPct val="150000"/>
              </a:lnSpc>
              <a:spcBef>
                <a:spcPts val="1200"/>
              </a:spcBef>
              <a:spcAft>
                <a:spcPts val="1200"/>
              </a:spcAft>
              <a:buNone/>
            </a:pPr>
            <a:r>
              <a:rPr lang="en">
                <a:solidFill>
                  <a:schemeClr val="dk1"/>
                </a:solidFill>
              </a:rPr>
              <a:t>       J  : jumlah total seluruh siswa</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74"/>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pic>
        <p:nvPicPr>
          <p:cNvPr id="1180" name="Google Shape;1180;p74"/>
          <p:cNvPicPr preferRelativeResize="0"/>
          <p:nvPr/>
        </p:nvPicPr>
        <p:blipFill>
          <a:blip r:embed="rId3">
            <a:alphaModFix/>
          </a:blip>
          <a:stretch>
            <a:fillRect/>
          </a:stretch>
        </p:blipFill>
        <p:spPr>
          <a:xfrm>
            <a:off x="921200" y="2149525"/>
            <a:ext cx="6917100" cy="1698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75"/>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sp>
        <p:nvSpPr>
          <p:cNvPr id="1186" name="Google Shape;1186;p75"/>
          <p:cNvSpPr txBox="1"/>
          <p:nvPr/>
        </p:nvSpPr>
        <p:spPr>
          <a:xfrm>
            <a:off x="568750" y="14432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Uji Daya Pembeda:</a:t>
            </a:r>
            <a:endParaRPr sz="1600">
              <a:solidFill>
                <a:schemeClr val="dk1"/>
              </a:solidFill>
            </a:endParaRPr>
          </a:p>
        </p:txBody>
      </p:sp>
      <p:sp>
        <p:nvSpPr>
          <p:cNvPr id="1187" name="Google Shape;1187;p75"/>
          <p:cNvSpPr txBox="1"/>
          <p:nvPr/>
        </p:nvSpPr>
        <p:spPr>
          <a:xfrm>
            <a:off x="2448661" y="1181538"/>
            <a:ext cx="4431900" cy="400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None/>
            </a:pPr>
            <a:r>
              <a:rPr lang="en">
                <a:solidFill>
                  <a:schemeClr val="dk1"/>
                </a:solidFill>
              </a:rPr>
              <a:t>Menentukan sejauh mana soal dapat membedakan</a:t>
            </a:r>
            <a:endParaRPr>
              <a:solidFill>
                <a:schemeClr val="dk1"/>
              </a:solidFill>
            </a:endParaRPr>
          </a:p>
        </p:txBody>
      </p:sp>
      <p:sp>
        <p:nvSpPr>
          <p:cNvPr id="1188" name="Google Shape;1188;p75"/>
          <p:cNvSpPr txBox="1"/>
          <p:nvPr/>
        </p:nvSpPr>
        <p:spPr>
          <a:xfrm>
            <a:off x="720000" y="2272925"/>
            <a:ext cx="3393300" cy="1939500"/>
          </a:xfrm>
          <a:prstGeom prst="rect">
            <a:avLst/>
          </a:prstGeom>
          <a:noFill/>
          <a:ln>
            <a:noFill/>
          </a:ln>
        </p:spPr>
        <p:txBody>
          <a:bodyPr spcFirstLastPara="1" wrap="square" lIns="91425" tIns="91425" rIns="91425" bIns="91425" anchor="t" anchorCtr="0">
            <a:spAutoFit/>
          </a:bodyPr>
          <a:lstStyle/>
          <a:p>
            <a:pPr marL="0" lvl="0" indent="88900" algn="l" rtl="0">
              <a:lnSpc>
                <a:spcPct val="100000"/>
              </a:lnSpc>
              <a:spcBef>
                <a:spcPts val="1200"/>
              </a:spcBef>
              <a:spcAft>
                <a:spcPts val="0"/>
              </a:spcAft>
              <a:buNone/>
            </a:pPr>
            <a:r>
              <a:rPr lang="en">
                <a:solidFill>
                  <a:schemeClr val="dk1"/>
                </a:solidFill>
              </a:rPr>
              <a:t>𝐷 : Daya pembeda soal </a:t>
            </a:r>
            <a:endParaRPr>
              <a:solidFill>
                <a:schemeClr val="dk1"/>
              </a:solidFill>
            </a:endParaRPr>
          </a:p>
          <a:p>
            <a:pPr marL="0" lvl="0" indent="88900" algn="l" rtl="0">
              <a:lnSpc>
                <a:spcPct val="100000"/>
              </a:lnSpc>
              <a:spcBef>
                <a:spcPts val="1200"/>
              </a:spcBef>
              <a:spcAft>
                <a:spcPts val="0"/>
              </a:spcAft>
              <a:buNone/>
            </a:pPr>
            <a:r>
              <a:rPr lang="en">
                <a:solidFill>
                  <a:schemeClr val="dk1"/>
                </a:solidFill>
              </a:rPr>
              <a:t>𝑃A: Banyaknya peserta kelompok atas yang menjawab dengan salah </a:t>
            </a:r>
            <a:endParaRPr>
              <a:solidFill>
                <a:schemeClr val="dk1"/>
              </a:solidFill>
            </a:endParaRPr>
          </a:p>
          <a:p>
            <a:pPr marL="0" lvl="0" indent="88900" algn="l" rtl="0">
              <a:lnSpc>
                <a:spcPct val="100000"/>
              </a:lnSpc>
              <a:spcBef>
                <a:spcPts val="1200"/>
              </a:spcBef>
              <a:spcAft>
                <a:spcPts val="0"/>
              </a:spcAft>
              <a:buNone/>
            </a:pPr>
            <a:r>
              <a:rPr lang="en">
                <a:solidFill>
                  <a:schemeClr val="dk1"/>
                </a:solidFill>
              </a:rPr>
              <a:t>𝑃B : Banyaknya peserta kelompok bawah yang menjawab salah </a:t>
            </a:r>
            <a:endParaRPr>
              <a:solidFill>
                <a:schemeClr val="dk1"/>
              </a:solidFill>
            </a:endParaRPr>
          </a:p>
          <a:p>
            <a:pPr marL="0" lvl="0" indent="88900" algn="l" rtl="0">
              <a:lnSpc>
                <a:spcPct val="100000"/>
              </a:lnSpc>
              <a:spcBef>
                <a:spcPts val="1200"/>
              </a:spcBef>
              <a:spcAft>
                <a:spcPts val="1200"/>
              </a:spcAft>
              <a:buNone/>
            </a:pPr>
            <a:endParaRPr>
              <a:solidFill>
                <a:schemeClr val="dk1"/>
              </a:solidFill>
            </a:endParaRPr>
          </a:p>
        </p:txBody>
      </p:sp>
      <p:pic>
        <p:nvPicPr>
          <p:cNvPr id="1189" name="Google Shape;1189;p75"/>
          <p:cNvPicPr preferRelativeResize="0"/>
          <p:nvPr/>
        </p:nvPicPr>
        <p:blipFill>
          <a:blip r:embed="rId3">
            <a:alphaModFix/>
          </a:blip>
          <a:stretch>
            <a:fillRect/>
          </a:stretch>
        </p:blipFill>
        <p:spPr>
          <a:xfrm>
            <a:off x="3816096" y="1830496"/>
            <a:ext cx="1798902" cy="985856"/>
          </a:xfrm>
          <a:prstGeom prst="rect">
            <a:avLst/>
          </a:prstGeom>
          <a:noFill/>
          <a:ln>
            <a:noFill/>
          </a:ln>
        </p:spPr>
      </p:pic>
      <p:sp>
        <p:nvSpPr>
          <p:cNvPr id="1190" name="Google Shape;1190;p75"/>
          <p:cNvSpPr txBox="1"/>
          <p:nvPr/>
        </p:nvSpPr>
        <p:spPr>
          <a:xfrm>
            <a:off x="5749750" y="1781025"/>
            <a:ext cx="2370600" cy="2832300"/>
          </a:xfrm>
          <a:prstGeom prst="rect">
            <a:avLst/>
          </a:prstGeom>
          <a:noFill/>
          <a:ln>
            <a:noFill/>
          </a:ln>
        </p:spPr>
        <p:txBody>
          <a:bodyPr spcFirstLastPara="1" wrap="square" lIns="91425" tIns="91425" rIns="91425" bIns="91425" anchor="t" anchorCtr="0">
            <a:spAutoFit/>
          </a:bodyPr>
          <a:lstStyle/>
          <a:p>
            <a:pPr marL="0" lvl="0" indent="88900" algn="l" rtl="0">
              <a:lnSpc>
                <a:spcPct val="100000"/>
              </a:lnSpc>
              <a:spcBef>
                <a:spcPts val="1200"/>
              </a:spcBef>
              <a:spcAft>
                <a:spcPts val="0"/>
              </a:spcAft>
              <a:buNone/>
            </a:pPr>
            <a:r>
              <a:rPr lang="en" sz="1200">
                <a:solidFill>
                  <a:schemeClr val="dk1"/>
                </a:solidFill>
              </a:rPr>
              <a:t>𝐽A: Jumlah semua peserta yang termasuk kelompok atas </a:t>
            </a:r>
            <a:endParaRPr sz="1200">
              <a:solidFill>
                <a:schemeClr val="dk1"/>
              </a:solidFill>
            </a:endParaRPr>
          </a:p>
          <a:p>
            <a:pPr marL="0" lvl="0" indent="88900" algn="l" rtl="0">
              <a:lnSpc>
                <a:spcPct val="100000"/>
              </a:lnSpc>
              <a:spcBef>
                <a:spcPts val="1200"/>
              </a:spcBef>
              <a:spcAft>
                <a:spcPts val="0"/>
              </a:spcAft>
              <a:buNone/>
            </a:pPr>
            <a:r>
              <a:rPr lang="en" sz="1200">
                <a:solidFill>
                  <a:schemeClr val="dk1"/>
                </a:solidFill>
              </a:rPr>
              <a:t>𝐽B: Jumlah semua peserta yang termasuk kelompok bawah</a:t>
            </a:r>
            <a:endParaRPr sz="1200">
              <a:solidFill>
                <a:schemeClr val="dk1"/>
              </a:solidFill>
            </a:endParaRPr>
          </a:p>
          <a:p>
            <a:pPr marL="0" lvl="0" indent="88900" algn="l" rtl="0">
              <a:lnSpc>
                <a:spcPct val="100000"/>
              </a:lnSpc>
              <a:spcBef>
                <a:spcPts val="1200"/>
              </a:spcBef>
              <a:spcAft>
                <a:spcPts val="0"/>
              </a:spcAft>
              <a:buNone/>
            </a:pPr>
            <a:r>
              <a:rPr lang="en" sz="1200">
                <a:solidFill>
                  <a:schemeClr val="dk1"/>
                </a:solidFill>
              </a:rPr>
              <a:t>𝐵A: Banyaknya peserta kelompok atas yang menjawab dengan benar butir item </a:t>
            </a:r>
            <a:endParaRPr sz="1200">
              <a:solidFill>
                <a:schemeClr val="dk1"/>
              </a:solidFill>
            </a:endParaRPr>
          </a:p>
          <a:p>
            <a:pPr marL="0" lvl="0" indent="88900" algn="l" rtl="0">
              <a:lnSpc>
                <a:spcPct val="100000"/>
              </a:lnSpc>
              <a:spcBef>
                <a:spcPts val="1200"/>
              </a:spcBef>
              <a:spcAft>
                <a:spcPts val="0"/>
              </a:spcAft>
              <a:buNone/>
            </a:pPr>
            <a:r>
              <a:rPr lang="en" sz="1200">
                <a:solidFill>
                  <a:schemeClr val="dk1"/>
                </a:solidFill>
              </a:rPr>
              <a:t>𝐵B: Banyaknya peserta kelompok bawah yang menjawab dengan benar butir item</a:t>
            </a:r>
            <a:endParaRPr sz="1200">
              <a:solidFill>
                <a:schemeClr val="dk1"/>
              </a:solidFill>
            </a:endParaRPr>
          </a:p>
          <a:p>
            <a:pPr marL="0" lvl="0" indent="88900" algn="l" rtl="0">
              <a:lnSpc>
                <a:spcPct val="150000"/>
              </a:lnSpc>
              <a:spcBef>
                <a:spcPts val="1200"/>
              </a:spcBef>
              <a:spcAft>
                <a:spcPts val="1200"/>
              </a:spcAft>
              <a:buNone/>
            </a:pPr>
            <a:endParaRPr sz="12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76"/>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pic>
        <p:nvPicPr>
          <p:cNvPr id="1196" name="Google Shape;1196;p76"/>
          <p:cNvPicPr preferRelativeResize="0"/>
          <p:nvPr/>
        </p:nvPicPr>
        <p:blipFill>
          <a:blip r:embed="rId3">
            <a:alphaModFix/>
          </a:blip>
          <a:stretch>
            <a:fillRect/>
          </a:stretch>
        </p:blipFill>
        <p:spPr>
          <a:xfrm>
            <a:off x="1500188" y="1686100"/>
            <a:ext cx="6143625" cy="2638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77"/>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sp>
        <p:nvSpPr>
          <p:cNvPr id="1202" name="Google Shape;1202;p77"/>
          <p:cNvSpPr txBox="1"/>
          <p:nvPr/>
        </p:nvSpPr>
        <p:spPr>
          <a:xfrm>
            <a:off x="568750" y="14432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Analisis Instrumen Tanggapan Siswa/Guru </a:t>
            </a:r>
            <a:endParaRPr sz="1600">
              <a:solidFill>
                <a:schemeClr val="dk1"/>
              </a:solidFill>
            </a:endParaRPr>
          </a:p>
        </p:txBody>
      </p:sp>
      <p:pic>
        <p:nvPicPr>
          <p:cNvPr id="1203" name="Google Shape;1203;p77"/>
          <p:cNvPicPr preferRelativeResize="0"/>
          <p:nvPr/>
        </p:nvPicPr>
        <p:blipFill>
          <a:blip r:embed="rId3">
            <a:alphaModFix/>
          </a:blip>
          <a:stretch>
            <a:fillRect/>
          </a:stretch>
        </p:blipFill>
        <p:spPr>
          <a:xfrm>
            <a:off x="2145900" y="1856425"/>
            <a:ext cx="5419725" cy="1362075"/>
          </a:xfrm>
          <a:prstGeom prst="rect">
            <a:avLst/>
          </a:prstGeom>
          <a:noFill/>
          <a:ln>
            <a:noFill/>
          </a:ln>
        </p:spPr>
      </p:pic>
      <p:sp>
        <p:nvSpPr>
          <p:cNvPr id="1204" name="Google Shape;1204;p77"/>
          <p:cNvSpPr txBox="1"/>
          <p:nvPr/>
        </p:nvSpPr>
        <p:spPr>
          <a:xfrm>
            <a:off x="568750" y="3358100"/>
            <a:ext cx="30000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rPr>
              <a:t>𝑃 : Angka persentase</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𝑠𝑘𝑜𝑟 𝑖𝑑𝑒𝑎𝑙 : Skor tertinggi × Jumlah responden × Jumlah butir</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78"/>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pic>
        <p:nvPicPr>
          <p:cNvPr id="2" name="Picture 1">
            <a:extLst>
              <a:ext uri="{FF2B5EF4-FFF2-40B4-BE49-F238E27FC236}">
                <a16:creationId xmlns:a16="http://schemas.microsoft.com/office/drawing/2014/main" id="{2E8D9030-82D2-A03B-03D0-303AEB1559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2475" y="1938871"/>
            <a:ext cx="5839049" cy="164020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79"/>
          <p:cNvSpPr txBox="1">
            <a:spLocks noGrp="1"/>
          </p:cNvSpPr>
          <p:nvPr>
            <p:ph type="title"/>
          </p:nvPr>
        </p:nvSpPr>
        <p:spPr>
          <a:xfrm>
            <a:off x="1003775" y="10001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Teknik Analisis Data</a:t>
            </a:r>
            <a:endParaRPr/>
          </a:p>
        </p:txBody>
      </p:sp>
      <p:sp>
        <p:nvSpPr>
          <p:cNvPr id="1216" name="Google Shape;1216;p79"/>
          <p:cNvSpPr txBox="1"/>
          <p:nvPr/>
        </p:nvSpPr>
        <p:spPr>
          <a:xfrm>
            <a:off x="568750" y="14432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Analisis N-Gain</a:t>
            </a:r>
            <a:endParaRPr sz="1600">
              <a:solidFill>
                <a:schemeClr val="dk1"/>
              </a:solidFill>
            </a:endParaRPr>
          </a:p>
        </p:txBody>
      </p:sp>
      <p:pic>
        <p:nvPicPr>
          <p:cNvPr id="1217" name="Google Shape;1217;p79"/>
          <p:cNvPicPr preferRelativeResize="0"/>
          <p:nvPr/>
        </p:nvPicPr>
        <p:blipFill>
          <a:blip r:embed="rId3">
            <a:alphaModFix/>
          </a:blip>
          <a:stretch>
            <a:fillRect/>
          </a:stretch>
        </p:blipFill>
        <p:spPr>
          <a:xfrm>
            <a:off x="3393688" y="1564425"/>
            <a:ext cx="2924175" cy="1743075"/>
          </a:xfrm>
          <a:prstGeom prst="rect">
            <a:avLst/>
          </a:prstGeom>
          <a:noFill/>
          <a:ln>
            <a:noFill/>
          </a:ln>
        </p:spPr>
      </p:pic>
      <p:sp>
        <p:nvSpPr>
          <p:cNvPr id="1218" name="Google Shape;1218;p79"/>
          <p:cNvSpPr txBox="1"/>
          <p:nvPr/>
        </p:nvSpPr>
        <p:spPr>
          <a:xfrm>
            <a:off x="568750" y="2326075"/>
            <a:ext cx="3000000" cy="200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rPr>
              <a:t>Keterangan:</a:t>
            </a:r>
            <a:endParaRPr>
              <a:solidFill>
                <a:schemeClr val="dk1"/>
              </a:solidFill>
            </a:endParaRPr>
          </a:p>
          <a:p>
            <a:pPr marL="0" lvl="0" indent="0" algn="l" rtl="0">
              <a:lnSpc>
                <a:spcPct val="115000"/>
              </a:lnSpc>
              <a:spcBef>
                <a:spcPts val="1200"/>
              </a:spcBef>
              <a:spcAft>
                <a:spcPts val="0"/>
              </a:spcAft>
              <a:buNone/>
            </a:pPr>
            <a:r>
              <a:rPr lang="en">
                <a:solidFill>
                  <a:schemeClr val="dk1"/>
                </a:solidFill>
              </a:rPr>
              <a:t>𝑔 : n-gain</a:t>
            </a:r>
            <a:endParaRPr>
              <a:solidFill>
                <a:schemeClr val="dk1"/>
              </a:solidFill>
            </a:endParaRPr>
          </a:p>
          <a:p>
            <a:pPr marL="0" lvl="0" indent="0" algn="l" rtl="0">
              <a:lnSpc>
                <a:spcPct val="115000"/>
              </a:lnSpc>
              <a:spcBef>
                <a:spcPts val="1200"/>
              </a:spcBef>
              <a:spcAft>
                <a:spcPts val="0"/>
              </a:spcAft>
              <a:buNone/>
            </a:pPr>
            <a:r>
              <a:rPr lang="en">
                <a:solidFill>
                  <a:schemeClr val="dk1"/>
                </a:solidFill>
              </a:rPr>
              <a:t>𝑇1 : Nilai Pretest</a:t>
            </a:r>
            <a:endParaRPr>
              <a:solidFill>
                <a:schemeClr val="dk1"/>
              </a:solidFill>
            </a:endParaRPr>
          </a:p>
          <a:p>
            <a:pPr marL="0" lvl="0" indent="0" algn="l" rtl="0">
              <a:lnSpc>
                <a:spcPct val="115000"/>
              </a:lnSpc>
              <a:spcBef>
                <a:spcPts val="1200"/>
              </a:spcBef>
              <a:spcAft>
                <a:spcPts val="0"/>
              </a:spcAft>
              <a:buNone/>
            </a:pPr>
            <a:r>
              <a:rPr lang="en">
                <a:solidFill>
                  <a:schemeClr val="dk1"/>
                </a:solidFill>
              </a:rPr>
              <a:t>𝑇2: Nilai Posttest</a:t>
            </a:r>
            <a:endParaRPr>
              <a:solidFill>
                <a:schemeClr val="dk1"/>
              </a:solidFill>
            </a:endParaRPr>
          </a:p>
          <a:p>
            <a:pPr marL="0" lvl="0" indent="0" algn="l" rtl="0">
              <a:spcBef>
                <a:spcPts val="1200"/>
              </a:spcBef>
              <a:spcAft>
                <a:spcPts val="0"/>
              </a:spcAft>
              <a:buNone/>
            </a:pPr>
            <a:r>
              <a:rPr lang="en">
                <a:solidFill>
                  <a:schemeClr val="dk1"/>
                </a:solidFill>
              </a:rPr>
              <a:t>𝑇3 : Skor maksimum</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00" name="Google Shape;600;p35"/>
          <p:cNvGrpSpPr/>
          <p:nvPr/>
        </p:nvGrpSpPr>
        <p:grpSpPr>
          <a:xfrm>
            <a:off x="6153900" y="3232350"/>
            <a:ext cx="1598600" cy="581650"/>
            <a:chOff x="6153900" y="3231000"/>
            <a:chExt cx="1598600" cy="581650"/>
          </a:xfrm>
        </p:grpSpPr>
        <p:sp>
          <p:nvSpPr>
            <p:cNvPr id="601" name="Google Shape;601;p35"/>
            <p:cNvSpPr/>
            <p:nvPr/>
          </p:nvSpPr>
          <p:spPr>
            <a:xfrm>
              <a:off x="620330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6153900" y="3231000"/>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35"/>
          <p:cNvGrpSpPr/>
          <p:nvPr/>
        </p:nvGrpSpPr>
        <p:grpSpPr>
          <a:xfrm>
            <a:off x="3611875" y="3232350"/>
            <a:ext cx="1598600" cy="581650"/>
            <a:chOff x="3611875" y="3231000"/>
            <a:chExt cx="1598600" cy="581650"/>
          </a:xfrm>
        </p:grpSpPr>
        <p:sp>
          <p:nvSpPr>
            <p:cNvPr id="604" name="Google Shape;604;p35"/>
            <p:cNvSpPr/>
            <p:nvPr/>
          </p:nvSpPr>
          <p:spPr>
            <a:xfrm>
              <a:off x="3661275"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3611875" y="3231000"/>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5"/>
          <p:cNvGrpSpPr/>
          <p:nvPr/>
        </p:nvGrpSpPr>
        <p:grpSpPr>
          <a:xfrm>
            <a:off x="1069850" y="3232350"/>
            <a:ext cx="1598600" cy="581650"/>
            <a:chOff x="1069850" y="3231000"/>
            <a:chExt cx="1598600" cy="581650"/>
          </a:xfrm>
        </p:grpSpPr>
        <p:sp>
          <p:nvSpPr>
            <p:cNvPr id="607" name="Google Shape;607;p35"/>
            <p:cNvSpPr/>
            <p:nvPr/>
          </p:nvSpPr>
          <p:spPr>
            <a:xfrm>
              <a:off x="111925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1069850" y="3231000"/>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5"/>
          <p:cNvGrpSpPr/>
          <p:nvPr/>
        </p:nvGrpSpPr>
        <p:grpSpPr>
          <a:xfrm>
            <a:off x="2363750" y="1533525"/>
            <a:ext cx="1598600" cy="581650"/>
            <a:chOff x="2363750" y="1532175"/>
            <a:chExt cx="1598600" cy="581650"/>
          </a:xfrm>
        </p:grpSpPr>
        <p:sp>
          <p:nvSpPr>
            <p:cNvPr id="610" name="Google Shape;610;p35"/>
            <p:cNvSpPr/>
            <p:nvPr/>
          </p:nvSpPr>
          <p:spPr>
            <a:xfrm>
              <a:off x="2413150" y="15834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2363750" y="1532175"/>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5"/>
          <p:cNvGrpSpPr/>
          <p:nvPr/>
        </p:nvGrpSpPr>
        <p:grpSpPr>
          <a:xfrm>
            <a:off x="4882900" y="1533525"/>
            <a:ext cx="1598600" cy="581650"/>
            <a:chOff x="4882900" y="1532175"/>
            <a:chExt cx="1598600" cy="581650"/>
          </a:xfrm>
        </p:grpSpPr>
        <p:sp>
          <p:nvSpPr>
            <p:cNvPr id="613" name="Google Shape;613;p35"/>
            <p:cNvSpPr/>
            <p:nvPr/>
          </p:nvSpPr>
          <p:spPr>
            <a:xfrm>
              <a:off x="4932300" y="15834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4882900" y="1532175"/>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Latar Belakang</a:t>
            </a:r>
            <a:endParaRPr>
              <a:solidFill>
                <a:schemeClr val="lt1"/>
              </a:solidFill>
            </a:endParaRPr>
          </a:p>
        </p:txBody>
      </p:sp>
      <p:sp>
        <p:nvSpPr>
          <p:cNvPr id="616" name="Google Shape;616;p35"/>
          <p:cNvSpPr txBox="1"/>
          <p:nvPr/>
        </p:nvSpPr>
        <p:spPr>
          <a:xfrm>
            <a:off x="704700" y="3208950"/>
            <a:ext cx="2328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Epilogue"/>
                <a:ea typeface="Epilogue"/>
                <a:cs typeface="Epilogue"/>
                <a:sym typeface="Epilogue"/>
              </a:rPr>
              <a:t>Algoritma dan Pemrograman</a:t>
            </a:r>
            <a:endParaRPr sz="1600" b="1">
              <a:solidFill>
                <a:schemeClr val="lt1"/>
              </a:solidFill>
              <a:latin typeface="Epilogue"/>
              <a:ea typeface="Epilogue"/>
              <a:cs typeface="Epilogue"/>
              <a:sym typeface="Epilogue"/>
            </a:endParaRPr>
          </a:p>
        </p:txBody>
      </p:sp>
      <p:sp>
        <p:nvSpPr>
          <p:cNvPr id="617" name="Google Shape;617;p35"/>
          <p:cNvSpPr txBox="1"/>
          <p:nvPr/>
        </p:nvSpPr>
        <p:spPr>
          <a:xfrm>
            <a:off x="984350" y="3760050"/>
            <a:ext cx="2154000" cy="7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latin typeface="Cabin"/>
                <a:ea typeface="Cabin"/>
                <a:cs typeface="Cabin"/>
                <a:sym typeface="Cabin"/>
              </a:rPr>
              <a:t>Salah satu materi pada mata pelajaran informatika SMK kelas X</a:t>
            </a:r>
            <a:endParaRPr>
              <a:solidFill>
                <a:srgbClr val="FFFFFF"/>
              </a:solidFill>
              <a:latin typeface="Cabin"/>
              <a:ea typeface="Cabin"/>
              <a:cs typeface="Cabin"/>
              <a:sym typeface="Cabin"/>
            </a:endParaRPr>
          </a:p>
        </p:txBody>
      </p:sp>
      <p:sp>
        <p:nvSpPr>
          <p:cNvPr id="618" name="Google Shape;618;p35"/>
          <p:cNvSpPr txBox="1"/>
          <p:nvPr/>
        </p:nvSpPr>
        <p:spPr>
          <a:xfrm>
            <a:off x="2457050" y="1534875"/>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Epilogue"/>
                <a:ea typeface="Epilogue"/>
                <a:cs typeface="Epilogue"/>
                <a:sym typeface="Epilogue"/>
              </a:rPr>
              <a:t>Algoritma yang Abstrak</a:t>
            </a:r>
            <a:endParaRPr sz="1200" b="1">
              <a:solidFill>
                <a:schemeClr val="lt1"/>
              </a:solidFill>
              <a:latin typeface="Epilogue"/>
              <a:ea typeface="Epilogue"/>
              <a:cs typeface="Epilogue"/>
              <a:sym typeface="Epilogue"/>
            </a:endParaRPr>
          </a:p>
        </p:txBody>
      </p:sp>
      <p:sp>
        <p:nvSpPr>
          <p:cNvPr id="619" name="Google Shape;619;p35"/>
          <p:cNvSpPr txBox="1"/>
          <p:nvPr/>
        </p:nvSpPr>
        <p:spPr>
          <a:xfrm>
            <a:off x="2132250" y="2003138"/>
            <a:ext cx="2061600" cy="75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latin typeface="Cabin"/>
                <a:ea typeface="Cabin"/>
                <a:cs typeface="Cabin"/>
                <a:sym typeface="Cabin"/>
              </a:rPr>
              <a:t>Algoritma dianggap konsep yang abstrak</a:t>
            </a:r>
            <a:endParaRPr>
              <a:solidFill>
                <a:schemeClr val="dk1"/>
              </a:solidFill>
              <a:latin typeface="Cabin"/>
              <a:ea typeface="Cabin"/>
              <a:cs typeface="Cabin"/>
              <a:sym typeface="Cabin"/>
            </a:endParaRPr>
          </a:p>
          <a:p>
            <a:pPr marL="0" lvl="0" indent="0" algn="just" rtl="0">
              <a:spcBef>
                <a:spcPts val="0"/>
              </a:spcBef>
              <a:spcAft>
                <a:spcPts val="0"/>
              </a:spcAft>
              <a:buNone/>
            </a:pPr>
            <a:r>
              <a:rPr lang="en">
                <a:solidFill>
                  <a:schemeClr val="dk1"/>
                </a:solidFill>
                <a:latin typeface="Cabin"/>
                <a:ea typeface="Cabin"/>
                <a:cs typeface="Cabin"/>
                <a:sym typeface="Cabin"/>
              </a:rPr>
              <a:t>(Maryono, 2016)</a:t>
            </a:r>
            <a:endParaRPr>
              <a:solidFill>
                <a:schemeClr val="dk1"/>
              </a:solidFill>
              <a:latin typeface="Cabin"/>
              <a:ea typeface="Cabin"/>
              <a:cs typeface="Cabin"/>
              <a:sym typeface="Cabin"/>
            </a:endParaRPr>
          </a:p>
          <a:p>
            <a:pPr marL="0" lvl="0" indent="0" algn="just" rtl="0">
              <a:spcBef>
                <a:spcPts val="0"/>
              </a:spcBef>
              <a:spcAft>
                <a:spcPts val="0"/>
              </a:spcAft>
              <a:buNone/>
            </a:pPr>
            <a:endParaRPr>
              <a:solidFill>
                <a:srgbClr val="FFFFFF"/>
              </a:solidFill>
              <a:latin typeface="Cabin"/>
              <a:ea typeface="Cabin"/>
              <a:cs typeface="Cabin"/>
              <a:sym typeface="Cabin"/>
            </a:endParaRPr>
          </a:p>
          <a:p>
            <a:pPr marL="0" lvl="0" indent="0" algn="just" rtl="0">
              <a:spcBef>
                <a:spcPts val="1600"/>
              </a:spcBef>
              <a:spcAft>
                <a:spcPts val="1600"/>
              </a:spcAft>
              <a:buNone/>
            </a:pPr>
            <a:endParaRPr>
              <a:solidFill>
                <a:srgbClr val="FFFFFF"/>
              </a:solidFill>
              <a:latin typeface="Cabin"/>
              <a:ea typeface="Cabin"/>
              <a:cs typeface="Cabin"/>
              <a:sym typeface="Cabin"/>
            </a:endParaRPr>
          </a:p>
        </p:txBody>
      </p:sp>
      <p:sp>
        <p:nvSpPr>
          <p:cNvPr id="620" name="Google Shape;620;p35"/>
          <p:cNvSpPr txBox="1"/>
          <p:nvPr/>
        </p:nvSpPr>
        <p:spPr>
          <a:xfrm>
            <a:off x="3705175" y="3232350"/>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chemeClr val="lt1"/>
                </a:solidFill>
                <a:latin typeface="Epilogue"/>
                <a:ea typeface="Epilogue"/>
                <a:cs typeface="Epilogue"/>
                <a:sym typeface="Epilogue"/>
              </a:rPr>
              <a:t>Kesulitan Menterjemahkan ke dalam bahasa pemrograman</a:t>
            </a:r>
            <a:endParaRPr sz="900" b="1">
              <a:solidFill>
                <a:schemeClr val="lt1"/>
              </a:solidFill>
              <a:latin typeface="Epilogue"/>
              <a:ea typeface="Epilogue"/>
              <a:cs typeface="Epilogue"/>
              <a:sym typeface="Epilogue"/>
            </a:endParaRPr>
          </a:p>
        </p:txBody>
      </p:sp>
      <p:sp>
        <p:nvSpPr>
          <p:cNvPr id="621" name="Google Shape;621;p35"/>
          <p:cNvSpPr txBox="1"/>
          <p:nvPr/>
        </p:nvSpPr>
        <p:spPr>
          <a:xfrm>
            <a:off x="3192926" y="3760050"/>
            <a:ext cx="2464500" cy="75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Siswa kesulitan karena tanpa mempelajari bahasa natural</a:t>
            </a:r>
            <a:endParaRPr>
              <a:solidFill>
                <a:schemeClr val="dk1"/>
              </a:solidFill>
              <a:latin typeface="Cabin"/>
              <a:ea typeface="Cabin"/>
              <a:cs typeface="Cabin"/>
              <a:sym typeface="Cabin"/>
            </a:endParaRPr>
          </a:p>
          <a:p>
            <a:pPr marL="0" lvl="0" indent="0" algn="just"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(Maryono, 2016)</a:t>
            </a:r>
            <a:endParaRPr>
              <a:solidFill>
                <a:schemeClr val="dk1"/>
              </a:solidFill>
              <a:latin typeface="Cabin"/>
              <a:ea typeface="Cabin"/>
              <a:cs typeface="Cabin"/>
              <a:sym typeface="Cabin"/>
            </a:endParaRPr>
          </a:p>
          <a:p>
            <a:pPr marL="0" lvl="0" indent="0" algn="just" rtl="0">
              <a:spcBef>
                <a:spcPts val="0"/>
              </a:spcBef>
              <a:spcAft>
                <a:spcPts val="0"/>
              </a:spcAft>
              <a:buClr>
                <a:schemeClr val="hlink"/>
              </a:buClr>
              <a:buSzPts val="1100"/>
              <a:buFont typeface="Arial"/>
              <a:buNone/>
            </a:pPr>
            <a:endParaRPr>
              <a:solidFill>
                <a:schemeClr val="dk1"/>
              </a:solidFill>
              <a:latin typeface="Cabin"/>
              <a:ea typeface="Cabin"/>
              <a:cs typeface="Cabin"/>
              <a:sym typeface="Cabin"/>
            </a:endParaRPr>
          </a:p>
        </p:txBody>
      </p:sp>
      <p:sp>
        <p:nvSpPr>
          <p:cNvPr id="622" name="Google Shape;622;p35"/>
          <p:cNvSpPr txBox="1"/>
          <p:nvPr/>
        </p:nvSpPr>
        <p:spPr>
          <a:xfrm>
            <a:off x="4976196" y="1534875"/>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Epilogue"/>
                <a:ea typeface="Epilogue"/>
                <a:cs typeface="Epilogue"/>
                <a:sym typeface="Epilogue"/>
              </a:rPr>
              <a:t>Metode yang tidak sesuai</a:t>
            </a:r>
            <a:endParaRPr sz="1200" b="1">
              <a:solidFill>
                <a:schemeClr val="lt1"/>
              </a:solidFill>
              <a:latin typeface="Epilogue"/>
              <a:ea typeface="Epilogue"/>
              <a:cs typeface="Epilogue"/>
              <a:sym typeface="Epilogue"/>
            </a:endParaRPr>
          </a:p>
        </p:txBody>
      </p:sp>
      <p:sp>
        <p:nvSpPr>
          <p:cNvPr id="623" name="Google Shape;623;p35"/>
          <p:cNvSpPr txBox="1"/>
          <p:nvPr/>
        </p:nvSpPr>
        <p:spPr>
          <a:xfrm>
            <a:off x="4739352" y="2063925"/>
            <a:ext cx="3315436" cy="75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Metode ceramah metode yang membosankan  dan  membuat  siswa pasif  (Sulandari, 2020)</a:t>
            </a:r>
            <a:endParaRPr>
              <a:solidFill>
                <a:schemeClr val="dk1"/>
              </a:solidFill>
              <a:latin typeface="Cabin"/>
              <a:ea typeface="Cabin"/>
              <a:cs typeface="Cabin"/>
              <a:sym typeface="Cabin"/>
            </a:endParaRPr>
          </a:p>
          <a:p>
            <a:pPr marL="0" lvl="0" indent="0" algn="just" rtl="0">
              <a:spcBef>
                <a:spcPts val="0"/>
              </a:spcBef>
              <a:spcAft>
                <a:spcPts val="0"/>
              </a:spcAft>
              <a:buNone/>
            </a:pPr>
            <a:endParaRPr>
              <a:solidFill>
                <a:srgbClr val="FFFFFF"/>
              </a:solidFill>
              <a:latin typeface="Cabin"/>
              <a:ea typeface="Cabin"/>
              <a:cs typeface="Cabin"/>
              <a:sym typeface="Cabin"/>
            </a:endParaRPr>
          </a:p>
          <a:p>
            <a:pPr marL="0" lvl="0" indent="0" algn="just" rtl="0">
              <a:spcBef>
                <a:spcPts val="1600"/>
              </a:spcBef>
              <a:spcAft>
                <a:spcPts val="1600"/>
              </a:spcAft>
              <a:buNone/>
            </a:pPr>
            <a:endParaRPr>
              <a:solidFill>
                <a:srgbClr val="FFFFFF"/>
              </a:solidFill>
              <a:latin typeface="Cabin"/>
              <a:ea typeface="Cabin"/>
              <a:cs typeface="Cabin"/>
              <a:sym typeface="Cabin"/>
            </a:endParaRPr>
          </a:p>
        </p:txBody>
      </p:sp>
      <p:cxnSp>
        <p:nvCxnSpPr>
          <p:cNvPr id="624" name="Google Shape;624;p35"/>
          <p:cNvCxnSpPr/>
          <p:nvPr/>
        </p:nvCxnSpPr>
        <p:spPr>
          <a:xfrm>
            <a:off x="718800" y="3010950"/>
            <a:ext cx="7539300" cy="10500"/>
          </a:xfrm>
          <a:prstGeom prst="straightConnector1">
            <a:avLst/>
          </a:prstGeom>
          <a:noFill/>
          <a:ln w="28575" cap="flat" cmpd="sng">
            <a:solidFill>
              <a:schemeClr val="dk1"/>
            </a:solidFill>
            <a:prstDash val="solid"/>
            <a:round/>
            <a:headEnd type="oval" w="med" len="med"/>
            <a:tailEnd type="triangle" w="med" len="med"/>
          </a:ln>
        </p:spPr>
      </p:cxnSp>
      <p:sp>
        <p:nvSpPr>
          <p:cNvPr id="625" name="Google Shape;625;p35"/>
          <p:cNvSpPr txBox="1"/>
          <p:nvPr/>
        </p:nvSpPr>
        <p:spPr>
          <a:xfrm>
            <a:off x="6246300" y="32291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Epilogue"/>
                <a:ea typeface="Epilogue"/>
                <a:cs typeface="Epilogue"/>
                <a:sym typeface="Epilogue"/>
              </a:rPr>
              <a:t>Media</a:t>
            </a:r>
            <a:endParaRPr sz="1200" b="1">
              <a:solidFill>
                <a:schemeClr val="lt1"/>
              </a:solidFill>
              <a:latin typeface="Epilogue"/>
              <a:ea typeface="Epilogue"/>
              <a:cs typeface="Epilogue"/>
              <a:sym typeface="Epilogue"/>
            </a:endParaRPr>
          </a:p>
        </p:txBody>
      </p:sp>
      <p:sp>
        <p:nvSpPr>
          <p:cNvPr id="626" name="Google Shape;626;p35"/>
          <p:cNvSpPr txBox="1"/>
          <p:nvPr/>
        </p:nvSpPr>
        <p:spPr>
          <a:xfrm>
            <a:off x="5903800" y="3760050"/>
            <a:ext cx="2328900" cy="7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Power point kurang efektif (Kusumadewi, 2016). </a:t>
            </a:r>
            <a:endParaRPr>
              <a:solidFill>
                <a:srgbClr val="FFFFFF"/>
              </a:solidFill>
              <a:latin typeface="Cabin"/>
              <a:ea typeface="Cabin"/>
              <a:cs typeface="Cabin"/>
              <a:sym typeface="Cabin"/>
            </a:endParaRPr>
          </a:p>
        </p:txBody>
      </p:sp>
      <p:cxnSp>
        <p:nvCxnSpPr>
          <p:cNvPr id="627" name="Google Shape;627;p35"/>
          <p:cNvCxnSpPr>
            <a:stCxn id="616" idx="0"/>
          </p:cNvCxnSpPr>
          <p:nvPr/>
        </p:nvCxnSpPr>
        <p:spPr>
          <a:xfrm rot="10800000">
            <a:off x="1869150" y="2998050"/>
            <a:ext cx="0" cy="210900"/>
          </a:xfrm>
          <a:prstGeom prst="straightConnector1">
            <a:avLst/>
          </a:prstGeom>
          <a:noFill/>
          <a:ln w="28575" cap="flat" cmpd="sng">
            <a:solidFill>
              <a:schemeClr val="dk1"/>
            </a:solidFill>
            <a:prstDash val="solid"/>
            <a:round/>
            <a:headEnd type="none" w="med" len="med"/>
            <a:tailEnd type="none" w="med" len="med"/>
          </a:ln>
        </p:spPr>
      </p:cxnSp>
      <p:cxnSp>
        <p:nvCxnSpPr>
          <p:cNvPr id="628" name="Google Shape;628;p35"/>
          <p:cNvCxnSpPr>
            <a:stCxn id="620" idx="0"/>
          </p:cNvCxnSpPr>
          <p:nvPr/>
        </p:nvCxnSpPr>
        <p:spPr>
          <a:xfrm rot="10800000">
            <a:off x="4386475" y="3021450"/>
            <a:ext cx="0" cy="210900"/>
          </a:xfrm>
          <a:prstGeom prst="straightConnector1">
            <a:avLst/>
          </a:prstGeom>
          <a:noFill/>
          <a:ln w="28575" cap="flat" cmpd="sng">
            <a:solidFill>
              <a:schemeClr val="dk1"/>
            </a:solidFill>
            <a:prstDash val="solid"/>
            <a:round/>
            <a:headEnd type="none" w="med" len="med"/>
            <a:tailEnd type="none" w="med" len="med"/>
          </a:ln>
        </p:spPr>
      </p:cxnSp>
      <p:cxnSp>
        <p:nvCxnSpPr>
          <p:cNvPr id="629" name="Google Shape;629;p35"/>
          <p:cNvCxnSpPr>
            <a:cxnSpLocks/>
            <a:stCxn id="623" idx="2"/>
          </p:cNvCxnSpPr>
          <p:nvPr/>
        </p:nvCxnSpPr>
        <p:spPr>
          <a:xfrm flipH="1">
            <a:off x="5903802" y="2823525"/>
            <a:ext cx="493268" cy="208200"/>
          </a:xfrm>
          <a:prstGeom prst="straightConnector1">
            <a:avLst/>
          </a:prstGeom>
          <a:noFill/>
          <a:ln w="28575" cap="flat" cmpd="sng">
            <a:solidFill>
              <a:schemeClr val="dk1"/>
            </a:solidFill>
            <a:prstDash val="solid"/>
            <a:round/>
            <a:headEnd type="none" w="med" len="med"/>
            <a:tailEnd type="none" w="med" len="med"/>
          </a:ln>
        </p:spPr>
      </p:cxnSp>
      <p:cxnSp>
        <p:nvCxnSpPr>
          <p:cNvPr id="630" name="Google Shape;630;p35"/>
          <p:cNvCxnSpPr>
            <a:stCxn id="625" idx="0"/>
          </p:cNvCxnSpPr>
          <p:nvPr/>
        </p:nvCxnSpPr>
        <p:spPr>
          <a:xfrm rot="10800000">
            <a:off x="6927600" y="3031782"/>
            <a:ext cx="0" cy="197400"/>
          </a:xfrm>
          <a:prstGeom prst="straightConnector1">
            <a:avLst/>
          </a:prstGeom>
          <a:noFill/>
          <a:ln w="28575" cap="flat" cmpd="sng">
            <a:solidFill>
              <a:schemeClr val="dk1"/>
            </a:solidFill>
            <a:prstDash val="solid"/>
            <a:round/>
            <a:headEnd type="none" w="med" len="med"/>
            <a:tailEnd type="none" w="med" len="med"/>
          </a:ln>
        </p:spPr>
      </p:cxnSp>
      <p:sp>
        <p:nvSpPr>
          <p:cNvPr id="631" name="Google Shape;631;p35"/>
          <p:cNvSpPr/>
          <p:nvPr/>
        </p:nvSpPr>
        <p:spPr>
          <a:xfrm rot="-9675424">
            <a:off x="7784951" y="824624"/>
            <a:ext cx="91093" cy="90892"/>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 name="Google Shape;632;p35"/>
          <p:cNvCxnSpPr>
            <a:stCxn id="619" idx="2"/>
          </p:cNvCxnSpPr>
          <p:nvPr/>
        </p:nvCxnSpPr>
        <p:spPr>
          <a:xfrm>
            <a:off x="3163050" y="2762738"/>
            <a:ext cx="0" cy="2082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grpSp>
        <p:nvGrpSpPr>
          <p:cNvPr id="1223" name="Google Shape;1223;p80"/>
          <p:cNvGrpSpPr/>
          <p:nvPr/>
        </p:nvGrpSpPr>
        <p:grpSpPr>
          <a:xfrm>
            <a:off x="1306587" y="1549794"/>
            <a:ext cx="3597713" cy="2470153"/>
            <a:chOff x="867571" y="1496924"/>
            <a:chExt cx="3704400" cy="2543403"/>
          </a:xfrm>
        </p:grpSpPr>
        <p:sp>
          <p:nvSpPr>
            <p:cNvPr id="1224" name="Google Shape;1224;p80"/>
            <p:cNvSpPr/>
            <p:nvPr/>
          </p:nvSpPr>
          <p:spPr>
            <a:xfrm>
              <a:off x="867571" y="1496924"/>
              <a:ext cx="3704400" cy="2112900"/>
            </a:xfrm>
            <a:prstGeom prst="roundRect">
              <a:avLst>
                <a:gd name="adj" fmla="val 3857"/>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80"/>
            <p:cNvSpPr/>
            <p:nvPr/>
          </p:nvSpPr>
          <p:spPr>
            <a:xfrm>
              <a:off x="2085675" y="3609668"/>
              <a:ext cx="1264871" cy="430659"/>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lt1"/>
            </a:solidFill>
            <a:ln w="19050" cap="flat" cmpd="sng">
              <a:solidFill>
                <a:schemeClr val="lt1"/>
              </a:solidFill>
              <a:prstDash val="solid"/>
              <a:round/>
              <a:headEnd type="none" w="med" len="med"/>
              <a:tailEnd type="none" w="med" len="med"/>
            </a:ln>
          </p:spPr>
        </p:sp>
      </p:grpSp>
      <p:grpSp>
        <p:nvGrpSpPr>
          <p:cNvPr id="1226" name="Google Shape;1226;p80"/>
          <p:cNvGrpSpPr/>
          <p:nvPr/>
        </p:nvGrpSpPr>
        <p:grpSpPr>
          <a:xfrm>
            <a:off x="5358063" y="2073413"/>
            <a:ext cx="2392050" cy="586550"/>
            <a:chOff x="4892800" y="1978288"/>
            <a:chExt cx="2392050" cy="586550"/>
          </a:xfrm>
        </p:grpSpPr>
        <p:sp>
          <p:nvSpPr>
            <p:cNvPr id="1227" name="Google Shape;1227;p80"/>
            <p:cNvSpPr/>
            <p:nvPr/>
          </p:nvSpPr>
          <p:spPr>
            <a:xfrm>
              <a:off x="4980550" y="2034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80"/>
            <p:cNvSpPr/>
            <p:nvPr/>
          </p:nvSpPr>
          <p:spPr>
            <a:xfrm>
              <a:off x="4892800" y="1978288"/>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80"/>
          <p:cNvSpPr txBox="1">
            <a:spLocks noGrp="1"/>
          </p:cNvSpPr>
          <p:nvPr>
            <p:ph type="title"/>
          </p:nvPr>
        </p:nvSpPr>
        <p:spPr>
          <a:xfrm>
            <a:off x="5446803" y="2099850"/>
            <a:ext cx="2214600" cy="53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Wireframe</a:t>
            </a:r>
            <a:endParaRPr/>
          </a:p>
        </p:txBody>
      </p:sp>
      <p:grpSp>
        <p:nvGrpSpPr>
          <p:cNvPr id="1230" name="Google Shape;1230;p80"/>
          <p:cNvGrpSpPr/>
          <p:nvPr/>
        </p:nvGrpSpPr>
        <p:grpSpPr>
          <a:xfrm>
            <a:off x="1306587" y="1493494"/>
            <a:ext cx="3597713" cy="2470153"/>
            <a:chOff x="867571" y="1496924"/>
            <a:chExt cx="3704400" cy="2543403"/>
          </a:xfrm>
        </p:grpSpPr>
        <p:sp>
          <p:nvSpPr>
            <p:cNvPr id="1231" name="Google Shape;1231;p80"/>
            <p:cNvSpPr/>
            <p:nvPr/>
          </p:nvSpPr>
          <p:spPr>
            <a:xfrm>
              <a:off x="867571" y="1496924"/>
              <a:ext cx="3704400" cy="2112900"/>
            </a:xfrm>
            <a:prstGeom prst="roundRect">
              <a:avLst>
                <a:gd name="adj" fmla="val 3857"/>
              </a:avLst>
            </a:pr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80"/>
            <p:cNvSpPr/>
            <p:nvPr/>
          </p:nvSpPr>
          <p:spPr>
            <a:xfrm>
              <a:off x="2085675" y="3609668"/>
              <a:ext cx="1264871" cy="430659"/>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5"/>
            </a:solidFill>
            <a:ln w="19050" cap="flat" cmpd="sng">
              <a:solidFill>
                <a:schemeClr val="accent5"/>
              </a:solidFill>
              <a:prstDash val="solid"/>
              <a:round/>
              <a:headEnd type="none" w="med" len="med"/>
              <a:tailEnd type="none" w="med" len="med"/>
            </a:ln>
          </p:spPr>
        </p:sp>
        <p:cxnSp>
          <p:nvCxnSpPr>
            <p:cNvPr id="1233" name="Google Shape;1233;p80"/>
            <p:cNvCxnSpPr/>
            <p:nvPr/>
          </p:nvCxnSpPr>
          <p:spPr>
            <a:xfrm>
              <a:off x="2099346" y="3999597"/>
              <a:ext cx="1246500" cy="0"/>
            </a:xfrm>
            <a:prstGeom prst="straightConnector1">
              <a:avLst/>
            </a:prstGeom>
            <a:noFill/>
            <a:ln w="19050" cap="flat" cmpd="sng">
              <a:solidFill>
                <a:schemeClr val="accent5"/>
              </a:solidFill>
              <a:prstDash val="solid"/>
              <a:round/>
              <a:headEnd type="none" w="med" len="med"/>
              <a:tailEnd type="none" w="med" len="med"/>
            </a:ln>
          </p:spPr>
        </p:cxnSp>
      </p:grpSp>
      <p:sp>
        <p:nvSpPr>
          <p:cNvPr id="1234" name="Google Shape;1234;p80"/>
          <p:cNvSpPr/>
          <p:nvPr/>
        </p:nvSpPr>
        <p:spPr>
          <a:xfrm>
            <a:off x="8040264" y="3832450"/>
            <a:ext cx="266820" cy="687953"/>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5" name="Google Shape;1235;p80"/>
          <p:cNvPicPr preferRelativeResize="0"/>
          <p:nvPr/>
        </p:nvPicPr>
        <p:blipFill>
          <a:blip r:embed="rId3">
            <a:alphaModFix/>
          </a:blip>
          <a:stretch>
            <a:fillRect/>
          </a:stretch>
        </p:blipFill>
        <p:spPr>
          <a:xfrm>
            <a:off x="1306575" y="1493500"/>
            <a:ext cx="3597725" cy="2124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pic>
        <p:nvPicPr>
          <p:cNvPr id="1240" name="Google Shape;1240;p81"/>
          <p:cNvPicPr preferRelativeResize="0"/>
          <p:nvPr/>
        </p:nvPicPr>
        <p:blipFill>
          <a:blip r:embed="rId3">
            <a:alphaModFix/>
          </a:blip>
          <a:stretch>
            <a:fillRect/>
          </a:stretch>
        </p:blipFill>
        <p:spPr>
          <a:xfrm>
            <a:off x="1822928" y="1044050"/>
            <a:ext cx="5498150" cy="3302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pic>
        <p:nvPicPr>
          <p:cNvPr id="1245" name="Google Shape;1245;p82"/>
          <p:cNvPicPr preferRelativeResize="0"/>
          <p:nvPr/>
        </p:nvPicPr>
        <p:blipFill>
          <a:blip r:embed="rId3">
            <a:alphaModFix/>
          </a:blip>
          <a:stretch>
            <a:fillRect/>
          </a:stretch>
        </p:blipFill>
        <p:spPr>
          <a:xfrm>
            <a:off x="2149525" y="1212425"/>
            <a:ext cx="5029200" cy="3130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pic>
        <p:nvPicPr>
          <p:cNvPr id="1250" name="Google Shape;1250;p83"/>
          <p:cNvPicPr preferRelativeResize="0"/>
          <p:nvPr/>
        </p:nvPicPr>
        <p:blipFill>
          <a:blip r:embed="rId3">
            <a:alphaModFix/>
          </a:blip>
          <a:stretch>
            <a:fillRect/>
          </a:stretch>
        </p:blipFill>
        <p:spPr>
          <a:xfrm>
            <a:off x="2350824" y="1375625"/>
            <a:ext cx="4790524" cy="30129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pic>
        <p:nvPicPr>
          <p:cNvPr id="1255" name="Google Shape;1255;p84"/>
          <p:cNvPicPr preferRelativeResize="0"/>
          <p:nvPr/>
        </p:nvPicPr>
        <p:blipFill>
          <a:blip r:embed="rId3">
            <a:alphaModFix/>
          </a:blip>
          <a:stretch>
            <a:fillRect/>
          </a:stretch>
        </p:blipFill>
        <p:spPr>
          <a:xfrm>
            <a:off x="2378228" y="1274350"/>
            <a:ext cx="4884276" cy="307187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pic>
        <p:nvPicPr>
          <p:cNvPr id="1260" name="Google Shape;1260;p85"/>
          <p:cNvPicPr preferRelativeResize="0"/>
          <p:nvPr/>
        </p:nvPicPr>
        <p:blipFill>
          <a:blip r:embed="rId3">
            <a:alphaModFix/>
          </a:blip>
          <a:stretch>
            <a:fillRect/>
          </a:stretch>
        </p:blipFill>
        <p:spPr>
          <a:xfrm>
            <a:off x="1765675" y="904975"/>
            <a:ext cx="5880650" cy="369852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pic>
        <p:nvPicPr>
          <p:cNvPr id="1265" name="Google Shape;1265;p86"/>
          <p:cNvPicPr preferRelativeResize="0"/>
          <p:nvPr/>
        </p:nvPicPr>
        <p:blipFill>
          <a:blip r:embed="rId3">
            <a:alphaModFix/>
          </a:blip>
          <a:stretch>
            <a:fillRect/>
          </a:stretch>
        </p:blipFill>
        <p:spPr>
          <a:xfrm>
            <a:off x="1857827" y="1076350"/>
            <a:ext cx="5711751" cy="35923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pic>
        <p:nvPicPr>
          <p:cNvPr id="1270" name="Google Shape;1270;p87"/>
          <p:cNvPicPr preferRelativeResize="0"/>
          <p:nvPr/>
        </p:nvPicPr>
        <p:blipFill>
          <a:blip r:embed="rId3">
            <a:alphaModFix/>
          </a:blip>
          <a:stretch>
            <a:fillRect/>
          </a:stretch>
        </p:blipFill>
        <p:spPr>
          <a:xfrm>
            <a:off x="1949902" y="905725"/>
            <a:ext cx="5665701" cy="35633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1275" name="Google Shape;1275;p88"/>
          <p:cNvPicPr preferRelativeResize="0"/>
          <p:nvPr/>
        </p:nvPicPr>
        <p:blipFill>
          <a:blip r:embed="rId3">
            <a:alphaModFix/>
          </a:blip>
          <a:stretch>
            <a:fillRect/>
          </a:stretch>
        </p:blipFill>
        <p:spPr>
          <a:xfrm>
            <a:off x="1765677" y="1031850"/>
            <a:ext cx="5788525" cy="364057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89"/>
          <p:cNvSpPr txBox="1">
            <a:spLocks noGrp="1"/>
          </p:cNvSpPr>
          <p:nvPr>
            <p:ph type="ctrTitle"/>
          </p:nvPr>
        </p:nvSpPr>
        <p:spPr>
          <a:xfrm>
            <a:off x="2571776" y="970275"/>
            <a:ext cx="4000500" cy="11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r>
              <a:rPr lang="en">
                <a:solidFill>
                  <a:schemeClr val="dk2"/>
                </a:solidFill>
              </a:rPr>
              <a:t>!</a:t>
            </a:r>
            <a:endParaRPr>
              <a:solidFill>
                <a:schemeClr val="dk2"/>
              </a:solidFill>
            </a:endParaRPr>
          </a:p>
        </p:txBody>
      </p:sp>
      <p:sp>
        <p:nvSpPr>
          <p:cNvPr id="1281" name="Google Shape;1281;p89"/>
          <p:cNvSpPr txBox="1">
            <a:spLocks noGrp="1"/>
          </p:cNvSpPr>
          <p:nvPr>
            <p:ph type="subTitle" idx="2"/>
          </p:nvPr>
        </p:nvSpPr>
        <p:spPr>
          <a:xfrm rot="-962">
            <a:off x="2963720" y="4229842"/>
            <a:ext cx="3216600" cy="3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Please keep this slide as attribution</a:t>
            </a:r>
            <a:endParaRPr/>
          </a:p>
        </p:txBody>
      </p:sp>
      <p:grpSp>
        <p:nvGrpSpPr>
          <p:cNvPr id="1282" name="Google Shape;1282;p89"/>
          <p:cNvGrpSpPr/>
          <p:nvPr/>
        </p:nvGrpSpPr>
        <p:grpSpPr>
          <a:xfrm>
            <a:off x="3874544" y="3142069"/>
            <a:ext cx="373874" cy="373854"/>
            <a:chOff x="266768" y="1721375"/>
            <a:chExt cx="397907" cy="397887"/>
          </a:xfrm>
        </p:grpSpPr>
        <p:sp>
          <p:nvSpPr>
            <p:cNvPr id="1283" name="Google Shape;1283;p8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89"/>
          <p:cNvGrpSpPr/>
          <p:nvPr/>
        </p:nvGrpSpPr>
        <p:grpSpPr>
          <a:xfrm>
            <a:off x="4895533" y="3141840"/>
            <a:ext cx="373854" cy="373854"/>
            <a:chOff x="1379798" y="1723250"/>
            <a:chExt cx="397887" cy="397887"/>
          </a:xfrm>
        </p:grpSpPr>
        <p:sp>
          <p:nvSpPr>
            <p:cNvPr id="1286" name="Google Shape;1286;p8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89"/>
          <p:cNvGrpSpPr/>
          <p:nvPr/>
        </p:nvGrpSpPr>
        <p:grpSpPr>
          <a:xfrm>
            <a:off x="4383405" y="3141840"/>
            <a:ext cx="373835" cy="373854"/>
            <a:chOff x="864491" y="1723250"/>
            <a:chExt cx="397866" cy="397887"/>
          </a:xfrm>
        </p:grpSpPr>
        <p:sp>
          <p:nvSpPr>
            <p:cNvPr id="1291" name="Google Shape;1291;p8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pSp>
        <p:nvGrpSpPr>
          <p:cNvPr id="637" name="Google Shape;637;p36"/>
          <p:cNvGrpSpPr/>
          <p:nvPr/>
        </p:nvGrpSpPr>
        <p:grpSpPr>
          <a:xfrm>
            <a:off x="6153900" y="3232350"/>
            <a:ext cx="1598600" cy="581650"/>
            <a:chOff x="6153900" y="3231000"/>
            <a:chExt cx="1598600" cy="581650"/>
          </a:xfrm>
        </p:grpSpPr>
        <p:sp>
          <p:nvSpPr>
            <p:cNvPr id="638" name="Google Shape;638;p36"/>
            <p:cNvSpPr/>
            <p:nvPr/>
          </p:nvSpPr>
          <p:spPr>
            <a:xfrm>
              <a:off x="620330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6153900" y="3231000"/>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6"/>
          <p:cNvGrpSpPr/>
          <p:nvPr/>
        </p:nvGrpSpPr>
        <p:grpSpPr>
          <a:xfrm>
            <a:off x="3611875" y="3232350"/>
            <a:ext cx="1598600" cy="581650"/>
            <a:chOff x="3611875" y="3231000"/>
            <a:chExt cx="1598600" cy="581650"/>
          </a:xfrm>
        </p:grpSpPr>
        <p:sp>
          <p:nvSpPr>
            <p:cNvPr id="641" name="Google Shape;641;p36"/>
            <p:cNvSpPr/>
            <p:nvPr/>
          </p:nvSpPr>
          <p:spPr>
            <a:xfrm>
              <a:off x="3661275"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611875" y="3231000"/>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6"/>
          <p:cNvGrpSpPr/>
          <p:nvPr/>
        </p:nvGrpSpPr>
        <p:grpSpPr>
          <a:xfrm>
            <a:off x="1069850" y="3232350"/>
            <a:ext cx="1598600" cy="581650"/>
            <a:chOff x="1069850" y="3231000"/>
            <a:chExt cx="1598600" cy="581650"/>
          </a:xfrm>
        </p:grpSpPr>
        <p:sp>
          <p:nvSpPr>
            <p:cNvPr id="644" name="Google Shape;644;p36"/>
            <p:cNvSpPr/>
            <p:nvPr/>
          </p:nvSpPr>
          <p:spPr>
            <a:xfrm>
              <a:off x="111925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1069850" y="3231000"/>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36"/>
          <p:cNvGrpSpPr/>
          <p:nvPr/>
        </p:nvGrpSpPr>
        <p:grpSpPr>
          <a:xfrm>
            <a:off x="2363750" y="1533525"/>
            <a:ext cx="1598600" cy="581650"/>
            <a:chOff x="2363750" y="1532175"/>
            <a:chExt cx="1598600" cy="581650"/>
          </a:xfrm>
        </p:grpSpPr>
        <p:sp>
          <p:nvSpPr>
            <p:cNvPr id="647" name="Google Shape;647;p36"/>
            <p:cNvSpPr/>
            <p:nvPr/>
          </p:nvSpPr>
          <p:spPr>
            <a:xfrm>
              <a:off x="2413150" y="15834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2363750" y="1532175"/>
              <a:ext cx="15492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3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Latar Belakang</a:t>
            </a:r>
            <a:endParaRPr>
              <a:solidFill>
                <a:schemeClr val="lt1"/>
              </a:solidFill>
            </a:endParaRPr>
          </a:p>
        </p:txBody>
      </p:sp>
      <p:sp>
        <p:nvSpPr>
          <p:cNvPr id="653" name="Google Shape;653;p36"/>
          <p:cNvSpPr txBox="1"/>
          <p:nvPr/>
        </p:nvSpPr>
        <p:spPr>
          <a:xfrm>
            <a:off x="704700" y="3208950"/>
            <a:ext cx="23289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Epilogue"/>
                <a:ea typeface="Epilogue"/>
                <a:cs typeface="Epilogue"/>
                <a:sym typeface="Epilogue"/>
              </a:rPr>
              <a:t>Solusi Masalah</a:t>
            </a:r>
            <a:endParaRPr sz="1600" b="1">
              <a:solidFill>
                <a:schemeClr val="lt1"/>
              </a:solidFill>
              <a:latin typeface="Epilogue"/>
              <a:ea typeface="Epilogue"/>
              <a:cs typeface="Epilogue"/>
              <a:sym typeface="Epilogue"/>
            </a:endParaRPr>
          </a:p>
        </p:txBody>
      </p:sp>
      <p:sp>
        <p:nvSpPr>
          <p:cNvPr id="654" name="Google Shape;654;p36"/>
          <p:cNvSpPr txBox="1"/>
          <p:nvPr/>
        </p:nvSpPr>
        <p:spPr>
          <a:xfrm>
            <a:off x="984350" y="3760050"/>
            <a:ext cx="2154000" cy="7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latin typeface="Cabin"/>
                <a:ea typeface="Cabin"/>
                <a:cs typeface="Cabin"/>
                <a:sym typeface="Cabin"/>
              </a:rPr>
              <a:t>Memperkenalkan masalah algoritma dalam kehidupan sehari-hari (Munir &amp; Lidya, 2016)</a:t>
            </a:r>
            <a:endParaRPr>
              <a:solidFill>
                <a:srgbClr val="FFFFFF"/>
              </a:solidFill>
              <a:latin typeface="Cabin"/>
              <a:ea typeface="Cabin"/>
              <a:cs typeface="Cabin"/>
              <a:sym typeface="Cabin"/>
            </a:endParaRPr>
          </a:p>
        </p:txBody>
      </p:sp>
      <p:sp>
        <p:nvSpPr>
          <p:cNvPr id="655" name="Google Shape;655;p36"/>
          <p:cNvSpPr txBox="1"/>
          <p:nvPr/>
        </p:nvSpPr>
        <p:spPr>
          <a:xfrm>
            <a:off x="2457050" y="1534875"/>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Epilogue"/>
                <a:ea typeface="Epilogue"/>
                <a:cs typeface="Epilogue"/>
                <a:sym typeface="Epilogue"/>
              </a:rPr>
              <a:t>PBL</a:t>
            </a:r>
            <a:endParaRPr sz="1200" b="1">
              <a:solidFill>
                <a:schemeClr val="lt1"/>
              </a:solidFill>
              <a:latin typeface="Epilogue"/>
              <a:ea typeface="Epilogue"/>
              <a:cs typeface="Epilogue"/>
              <a:sym typeface="Epilogue"/>
            </a:endParaRPr>
          </a:p>
        </p:txBody>
      </p:sp>
      <p:sp>
        <p:nvSpPr>
          <p:cNvPr id="656" name="Google Shape;656;p36"/>
          <p:cNvSpPr txBox="1"/>
          <p:nvPr/>
        </p:nvSpPr>
        <p:spPr>
          <a:xfrm>
            <a:off x="2132250" y="2003138"/>
            <a:ext cx="2061600" cy="75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latin typeface="Cabin"/>
                <a:ea typeface="Cabin"/>
                <a:cs typeface="Cabin"/>
                <a:sym typeface="Cabin"/>
              </a:rPr>
              <a:t>PBL cocok memberikan pengalaman terkait topik permasalahan (Rusman, 2016)</a:t>
            </a:r>
            <a:endParaRPr>
              <a:solidFill>
                <a:schemeClr val="dk1"/>
              </a:solidFill>
              <a:latin typeface="Cabin"/>
              <a:ea typeface="Cabin"/>
              <a:cs typeface="Cabin"/>
              <a:sym typeface="Cabin"/>
            </a:endParaRPr>
          </a:p>
          <a:p>
            <a:pPr marL="0" lvl="0" indent="0" algn="just" rtl="0">
              <a:spcBef>
                <a:spcPts val="0"/>
              </a:spcBef>
              <a:spcAft>
                <a:spcPts val="0"/>
              </a:spcAft>
              <a:buNone/>
            </a:pPr>
            <a:endParaRPr>
              <a:solidFill>
                <a:srgbClr val="FFFFFF"/>
              </a:solidFill>
              <a:latin typeface="Cabin"/>
              <a:ea typeface="Cabin"/>
              <a:cs typeface="Cabin"/>
              <a:sym typeface="Cabin"/>
            </a:endParaRPr>
          </a:p>
          <a:p>
            <a:pPr marL="0" lvl="0" indent="0" algn="just" rtl="0">
              <a:spcBef>
                <a:spcPts val="1600"/>
              </a:spcBef>
              <a:spcAft>
                <a:spcPts val="1600"/>
              </a:spcAft>
              <a:buNone/>
            </a:pPr>
            <a:endParaRPr>
              <a:solidFill>
                <a:srgbClr val="FFFFFF"/>
              </a:solidFill>
              <a:latin typeface="Cabin"/>
              <a:ea typeface="Cabin"/>
              <a:cs typeface="Cabin"/>
              <a:sym typeface="Cabin"/>
            </a:endParaRPr>
          </a:p>
        </p:txBody>
      </p:sp>
      <p:sp>
        <p:nvSpPr>
          <p:cNvPr id="657" name="Google Shape;657;p36"/>
          <p:cNvSpPr txBox="1"/>
          <p:nvPr/>
        </p:nvSpPr>
        <p:spPr>
          <a:xfrm>
            <a:off x="3705175" y="3232350"/>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Epilogue"/>
                <a:ea typeface="Epilogue"/>
                <a:cs typeface="Epilogue"/>
                <a:sym typeface="Epilogue"/>
              </a:rPr>
              <a:t>Multimedia Interaktif</a:t>
            </a:r>
            <a:endParaRPr sz="1200" b="1">
              <a:solidFill>
                <a:schemeClr val="lt1"/>
              </a:solidFill>
              <a:latin typeface="Epilogue"/>
              <a:ea typeface="Epilogue"/>
              <a:cs typeface="Epilogue"/>
              <a:sym typeface="Epilogue"/>
            </a:endParaRPr>
          </a:p>
        </p:txBody>
      </p:sp>
      <p:sp>
        <p:nvSpPr>
          <p:cNvPr id="658" name="Google Shape;658;p36"/>
          <p:cNvSpPr txBox="1"/>
          <p:nvPr/>
        </p:nvSpPr>
        <p:spPr>
          <a:xfrm>
            <a:off x="3192926" y="3760050"/>
            <a:ext cx="2464500" cy="75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Solusi untuk menggantikan media yang monoton</a:t>
            </a:r>
            <a:endParaRPr>
              <a:solidFill>
                <a:schemeClr val="dk1"/>
              </a:solidFill>
              <a:latin typeface="Cabin"/>
              <a:ea typeface="Cabin"/>
              <a:cs typeface="Cabin"/>
              <a:sym typeface="Cabin"/>
            </a:endParaRPr>
          </a:p>
          <a:p>
            <a:pPr marL="0" lvl="0" indent="0" algn="just" rtl="0">
              <a:spcBef>
                <a:spcPts val="0"/>
              </a:spcBef>
              <a:spcAft>
                <a:spcPts val="0"/>
              </a:spcAft>
              <a:buClr>
                <a:schemeClr val="hlink"/>
              </a:buClr>
              <a:buSzPts val="1100"/>
              <a:buFont typeface="Arial"/>
              <a:buNone/>
            </a:pPr>
            <a:r>
              <a:rPr lang="en">
                <a:solidFill>
                  <a:schemeClr val="dk1"/>
                </a:solidFill>
                <a:latin typeface="Cabin"/>
                <a:ea typeface="Cabin"/>
                <a:cs typeface="Cabin"/>
                <a:sym typeface="Cabin"/>
              </a:rPr>
              <a:t>(Armansyah, Sulton, &amp; Sulthoni, 2019).</a:t>
            </a:r>
            <a:endParaRPr>
              <a:solidFill>
                <a:schemeClr val="dk1"/>
              </a:solidFill>
              <a:latin typeface="Cabin"/>
              <a:ea typeface="Cabin"/>
              <a:cs typeface="Cabin"/>
              <a:sym typeface="Cabin"/>
            </a:endParaRPr>
          </a:p>
          <a:p>
            <a:pPr marL="0" lvl="0" indent="0" algn="just" rtl="0">
              <a:spcBef>
                <a:spcPts val="0"/>
              </a:spcBef>
              <a:spcAft>
                <a:spcPts val="0"/>
              </a:spcAft>
              <a:buClr>
                <a:schemeClr val="hlink"/>
              </a:buClr>
              <a:buSzPts val="1100"/>
              <a:buFont typeface="Arial"/>
              <a:buNone/>
            </a:pPr>
            <a:endParaRPr>
              <a:solidFill>
                <a:schemeClr val="dk1"/>
              </a:solidFill>
              <a:latin typeface="Cabin"/>
              <a:ea typeface="Cabin"/>
              <a:cs typeface="Cabin"/>
              <a:sym typeface="Cabin"/>
            </a:endParaRPr>
          </a:p>
        </p:txBody>
      </p:sp>
      <p:cxnSp>
        <p:nvCxnSpPr>
          <p:cNvPr id="661" name="Google Shape;661;p36"/>
          <p:cNvCxnSpPr/>
          <p:nvPr/>
        </p:nvCxnSpPr>
        <p:spPr>
          <a:xfrm>
            <a:off x="718800" y="3010950"/>
            <a:ext cx="7539300" cy="10500"/>
          </a:xfrm>
          <a:prstGeom prst="straightConnector1">
            <a:avLst/>
          </a:prstGeom>
          <a:noFill/>
          <a:ln w="28575" cap="flat" cmpd="sng">
            <a:solidFill>
              <a:schemeClr val="dk1"/>
            </a:solidFill>
            <a:prstDash val="solid"/>
            <a:round/>
            <a:headEnd type="oval" w="med" len="med"/>
            <a:tailEnd type="triangle" w="med" len="med"/>
          </a:ln>
        </p:spPr>
      </p:cxnSp>
      <p:sp>
        <p:nvSpPr>
          <p:cNvPr id="662" name="Google Shape;662;p36"/>
          <p:cNvSpPr txBox="1"/>
          <p:nvPr/>
        </p:nvSpPr>
        <p:spPr>
          <a:xfrm>
            <a:off x="6246300" y="32291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Epilogue"/>
                <a:ea typeface="Epilogue"/>
                <a:cs typeface="Epilogue"/>
                <a:sym typeface="Epilogue"/>
              </a:rPr>
              <a:t>Pemecahan Masalah</a:t>
            </a:r>
            <a:endParaRPr sz="1200" b="1">
              <a:solidFill>
                <a:schemeClr val="lt1"/>
              </a:solidFill>
              <a:latin typeface="Epilogue"/>
              <a:ea typeface="Epilogue"/>
              <a:cs typeface="Epilogue"/>
              <a:sym typeface="Epilogue"/>
            </a:endParaRPr>
          </a:p>
        </p:txBody>
      </p:sp>
      <p:sp>
        <p:nvSpPr>
          <p:cNvPr id="663" name="Google Shape;663;p36"/>
          <p:cNvSpPr txBox="1"/>
          <p:nvPr/>
        </p:nvSpPr>
        <p:spPr>
          <a:xfrm>
            <a:off x="5903800" y="3760050"/>
            <a:ext cx="2328900" cy="7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bin"/>
                <a:ea typeface="Cabin"/>
                <a:cs typeface="Cabin"/>
                <a:sym typeface="Cabin"/>
              </a:rPr>
              <a:t>Salah satu keterampilan abad 21 adalah Problem solving.</a:t>
            </a:r>
            <a:endParaRPr>
              <a:solidFill>
                <a:srgbClr val="FFFFFF"/>
              </a:solidFill>
              <a:latin typeface="Cabin"/>
              <a:ea typeface="Cabin"/>
              <a:cs typeface="Cabin"/>
              <a:sym typeface="Cabin"/>
            </a:endParaRPr>
          </a:p>
        </p:txBody>
      </p:sp>
      <p:cxnSp>
        <p:nvCxnSpPr>
          <p:cNvPr id="664" name="Google Shape;664;p36"/>
          <p:cNvCxnSpPr>
            <a:stCxn id="653" idx="0"/>
          </p:cNvCxnSpPr>
          <p:nvPr/>
        </p:nvCxnSpPr>
        <p:spPr>
          <a:xfrm rot="10800000">
            <a:off x="1869150" y="2998050"/>
            <a:ext cx="0" cy="210900"/>
          </a:xfrm>
          <a:prstGeom prst="straightConnector1">
            <a:avLst/>
          </a:prstGeom>
          <a:noFill/>
          <a:ln w="28575" cap="flat" cmpd="sng">
            <a:solidFill>
              <a:schemeClr val="dk1"/>
            </a:solidFill>
            <a:prstDash val="solid"/>
            <a:round/>
            <a:headEnd type="none" w="med" len="med"/>
            <a:tailEnd type="none" w="med" len="med"/>
          </a:ln>
        </p:spPr>
      </p:cxnSp>
      <p:cxnSp>
        <p:nvCxnSpPr>
          <p:cNvPr id="665" name="Google Shape;665;p36"/>
          <p:cNvCxnSpPr>
            <a:stCxn id="657" idx="0"/>
          </p:cNvCxnSpPr>
          <p:nvPr/>
        </p:nvCxnSpPr>
        <p:spPr>
          <a:xfrm rot="10800000">
            <a:off x="4386475" y="3021450"/>
            <a:ext cx="0" cy="210900"/>
          </a:xfrm>
          <a:prstGeom prst="straightConnector1">
            <a:avLst/>
          </a:prstGeom>
          <a:noFill/>
          <a:ln w="28575" cap="flat" cmpd="sng">
            <a:solidFill>
              <a:schemeClr val="dk1"/>
            </a:solidFill>
            <a:prstDash val="solid"/>
            <a:round/>
            <a:headEnd type="none" w="med" len="med"/>
            <a:tailEnd type="none" w="med" len="med"/>
          </a:ln>
        </p:spPr>
      </p:cxnSp>
      <p:cxnSp>
        <p:nvCxnSpPr>
          <p:cNvPr id="667" name="Google Shape;667;p36"/>
          <p:cNvCxnSpPr>
            <a:stCxn id="662" idx="0"/>
          </p:cNvCxnSpPr>
          <p:nvPr/>
        </p:nvCxnSpPr>
        <p:spPr>
          <a:xfrm rot="10800000">
            <a:off x="6927600" y="3031782"/>
            <a:ext cx="0" cy="197400"/>
          </a:xfrm>
          <a:prstGeom prst="straightConnector1">
            <a:avLst/>
          </a:prstGeom>
          <a:noFill/>
          <a:ln w="28575" cap="flat" cmpd="sng">
            <a:solidFill>
              <a:schemeClr val="dk1"/>
            </a:solidFill>
            <a:prstDash val="solid"/>
            <a:round/>
            <a:headEnd type="none" w="med" len="med"/>
            <a:tailEnd type="none" w="med" len="med"/>
          </a:ln>
        </p:spPr>
      </p:cxnSp>
      <p:sp>
        <p:nvSpPr>
          <p:cNvPr id="668" name="Google Shape;668;p36"/>
          <p:cNvSpPr/>
          <p:nvPr/>
        </p:nvSpPr>
        <p:spPr>
          <a:xfrm rot="-9675424">
            <a:off x="7784951" y="824624"/>
            <a:ext cx="91093" cy="90892"/>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36"/>
          <p:cNvCxnSpPr>
            <a:stCxn id="656" idx="2"/>
          </p:cNvCxnSpPr>
          <p:nvPr/>
        </p:nvCxnSpPr>
        <p:spPr>
          <a:xfrm>
            <a:off x="3163050" y="2762738"/>
            <a:ext cx="0" cy="2082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37"/>
          <p:cNvGrpSpPr/>
          <p:nvPr/>
        </p:nvGrpSpPr>
        <p:grpSpPr>
          <a:xfrm>
            <a:off x="4882194" y="2169725"/>
            <a:ext cx="3123078" cy="1105100"/>
            <a:chOff x="1378750" y="2164200"/>
            <a:chExt cx="5607968" cy="1105100"/>
          </a:xfrm>
        </p:grpSpPr>
        <p:sp>
          <p:nvSpPr>
            <p:cNvPr id="676" name="Google Shape;676;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Masalah &amp; Tujuan</a:t>
            </a:r>
            <a:endParaRPr/>
          </a:p>
        </p:txBody>
      </p:sp>
      <p:sp>
        <p:nvSpPr>
          <p:cNvPr id="681" name="Google Shape;681;p37"/>
          <p:cNvSpPr txBox="1">
            <a:spLocks noGrp="1"/>
          </p:cNvSpPr>
          <p:nvPr>
            <p:ph type="subTitle" idx="1"/>
          </p:nvPr>
        </p:nvSpPr>
        <p:spPr>
          <a:xfrm rot="462">
            <a:off x="5327088" y="3360687"/>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Menjelaskan Rumusan Masalah dan Tujuan</a:t>
            </a:r>
            <a:endParaRPr/>
          </a:p>
          <a:p>
            <a:pPr marL="0" lvl="0" indent="0" algn="ctr" rtl="0">
              <a:spcBef>
                <a:spcPts val="1600"/>
              </a:spcBef>
              <a:spcAft>
                <a:spcPts val="1600"/>
              </a:spcAft>
              <a:buNone/>
            </a:pPr>
            <a:endParaRPr/>
          </a:p>
        </p:txBody>
      </p:sp>
      <p:grpSp>
        <p:nvGrpSpPr>
          <p:cNvPr id="682" name="Google Shape;682;p37"/>
          <p:cNvGrpSpPr/>
          <p:nvPr/>
        </p:nvGrpSpPr>
        <p:grpSpPr>
          <a:xfrm rot="2700000">
            <a:off x="113546" y="2934666"/>
            <a:ext cx="1724943" cy="1686284"/>
            <a:chOff x="7499398" y="624507"/>
            <a:chExt cx="1440046" cy="1407772"/>
          </a:xfrm>
        </p:grpSpPr>
        <p:sp>
          <p:nvSpPr>
            <p:cNvPr id="683" name="Google Shape;683;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37"/>
            <p:cNvGrpSpPr/>
            <p:nvPr/>
          </p:nvGrpSpPr>
          <p:grpSpPr>
            <a:xfrm rot="-1343739">
              <a:off x="7664174" y="789203"/>
              <a:ext cx="1078029" cy="1078380"/>
              <a:chOff x="5759760" y="3433415"/>
              <a:chExt cx="583422" cy="583612"/>
            </a:xfrm>
          </p:grpSpPr>
          <p:sp>
            <p:nvSpPr>
              <p:cNvPr id="685" name="Google Shape;685;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9" name="Google Shape;689;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37"/>
          <p:cNvGrpSpPr/>
          <p:nvPr/>
        </p:nvGrpSpPr>
        <p:grpSpPr>
          <a:xfrm rot="585029">
            <a:off x="1392974" y="4072531"/>
            <a:ext cx="1045017" cy="1021596"/>
            <a:chOff x="7499398" y="624507"/>
            <a:chExt cx="1440046" cy="1407772"/>
          </a:xfrm>
        </p:grpSpPr>
        <p:sp>
          <p:nvSpPr>
            <p:cNvPr id="691" name="Google Shape;691;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37"/>
            <p:cNvGrpSpPr/>
            <p:nvPr/>
          </p:nvGrpSpPr>
          <p:grpSpPr>
            <a:xfrm rot="-1343739">
              <a:off x="7664174" y="789203"/>
              <a:ext cx="1078029" cy="1078380"/>
              <a:chOff x="5759760" y="3433415"/>
              <a:chExt cx="583422" cy="583612"/>
            </a:xfrm>
          </p:grpSpPr>
          <p:sp>
            <p:nvSpPr>
              <p:cNvPr id="693" name="Google Shape;693;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grpSp>
        <p:nvGrpSpPr>
          <p:cNvPr id="703" name="Google Shape;703;p38"/>
          <p:cNvGrpSpPr/>
          <p:nvPr/>
        </p:nvGrpSpPr>
        <p:grpSpPr>
          <a:xfrm>
            <a:off x="3403719" y="1769540"/>
            <a:ext cx="2340796" cy="2740316"/>
            <a:chOff x="3403819" y="1976409"/>
            <a:chExt cx="2336357" cy="1991364"/>
          </a:xfrm>
        </p:grpSpPr>
        <p:sp>
          <p:nvSpPr>
            <p:cNvPr id="704" name="Google Shape;704;p38"/>
            <p:cNvSpPr/>
            <p:nvPr/>
          </p:nvSpPr>
          <p:spPr>
            <a:xfrm>
              <a:off x="3568340"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4122743"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3414358"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3403819"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8"/>
          <p:cNvGrpSpPr/>
          <p:nvPr/>
        </p:nvGrpSpPr>
        <p:grpSpPr>
          <a:xfrm>
            <a:off x="789677" y="1767435"/>
            <a:ext cx="2336358" cy="2618241"/>
            <a:chOff x="4122750" y="1608600"/>
            <a:chExt cx="3139000" cy="2675497"/>
          </a:xfrm>
        </p:grpSpPr>
        <p:sp>
          <p:nvSpPr>
            <p:cNvPr id="709" name="Google Shape;709;p38"/>
            <p:cNvSpPr/>
            <p:nvPr/>
          </p:nvSpPr>
          <p:spPr>
            <a:xfrm>
              <a:off x="4343792" y="191604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5088657" y="161804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4136910" y="162015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4122750" y="160860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8"/>
          <p:cNvGrpSpPr/>
          <p:nvPr/>
        </p:nvGrpSpPr>
        <p:grpSpPr>
          <a:xfrm>
            <a:off x="6017714" y="1769509"/>
            <a:ext cx="2340796" cy="2833910"/>
            <a:chOff x="6017906" y="1976409"/>
            <a:chExt cx="2336357" cy="1991364"/>
          </a:xfrm>
        </p:grpSpPr>
        <p:sp>
          <p:nvSpPr>
            <p:cNvPr id="714" name="Google Shape;714;p38"/>
            <p:cNvSpPr/>
            <p:nvPr/>
          </p:nvSpPr>
          <p:spPr>
            <a:xfrm>
              <a:off x="6182428"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6736831"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6028446"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6017906"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38"/>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Rumusan Masalah?</a:t>
            </a:r>
            <a:endParaRPr>
              <a:solidFill>
                <a:schemeClr val="lt1"/>
              </a:solidFill>
            </a:endParaRPr>
          </a:p>
        </p:txBody>
      </p:sp>
      <p:sp>
        <p:nvSpPr>
          <p:cNvPr id="719" name="Google Shape;719;p38"/>
          <p:cNvSpPr txBox="1">
            <a:spLocks noGrp="1"/>
          </p:cNvSpPr>
          <p:nvPr>
            <p:ph type="title" idx="2"/>
          </p:nvPr>
        </p:nvSpPr>
        <p:spPr>
          <a:xfrm>
            <a:off x="-145475" y="1767413"/>
            <a:ext cx="1956900" cy="5277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
              <a:t>1</a:t>
            </a:r>
            <a:endParaRPr/>
          </a:p>
        </p:txBody>
      </p:sp>
      <p:sp>
        <p:nvSpPr>
          <p:cNvPr id="720" name="Google Shape;720;p38"/>
          <p:cNvSpPr txBox="1">
            <a:spLocks noGrp="1"/>
          </p:cNvSpPr>
          <p:nvPr>
            <p:ph type="subTitle" idx="1"/>
          </p:nvPr>
        </p:nvSpPr>
        <p:spPr>
          <a:xfrm>
            <a:off x="921200" y="2121899"/>
            <a:ext cx="1958700" cy="12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sz="1300"/>
              <a:t>Bagaimana perancangan multimedia interaktif yang menerapkan model</a:t>
            </a:r>
            <a:endParaRPr sz="1300"/>
          </a:p>
          <a:p>
            <a:pPr marL="0" lvl="0" indent="0" algn="just" rtl="0">
              <a:spcBef>
                <a:spcPts val="0"/>
              </a:spcBef>
              <a:spcAft>
                <a:spcPts val="0"/>
              </a:spcAft>
              <a:buClr>
                <a:schemeClr val="hlink"/>
              </a:buClr>
              <a:buSzPts val="1100"/>
              <a:buFont typeface="Arial"/>
              <a:buNone/>
            </a:pPr>
            <a:r>
              <a:rPr lang="en" sz="1300"/>
              <a:t>problem based learning untuk meningkatkan kemampuan pemecahan</a:t>
            </a:r>
            <a:endParaRPr sz="1300"/>
          </a:p>
          <a:p>
            <a:pPr marL="0" lvl="0" indent="0" algn="just" rtl="0">
              <a:spcBef>
                <a:spcPts val="0"/>
              </a:spcBef>
              <a:spcAft>
                <a:spcPts val="0"/>
              </a:spcAft>
              <a:buClr>
                <a:schemeClr val="hlink"/>
              </a:buClr>
              <a:buSzPts val="1100"/>
              <a:buFont typeface="Arial"/>
              <a:buNone/>
            </a:pPr>
            <a:r>
              <a:rPr lang="en" sz="1300"/>
              <a:t>masalah pada materi algoritma dan pemrograman?</a:t>
            </a:r>
            <a:endParaRPr sz="1300"/>
          </a:p>
          <a:p>
            <a:pPr marL="0" lvl="0" indent="0" algn="just" rtl="0">
              <a:spcBef>
                <a:spcPts val="0"/>
              </a:spcBef>
              <a:spcAft>
                <a:spcPts val="0"/>
              </a:spcAft>
              <a:buClr>
                <a:schemeClr val="hlink"/>
              </a:buClr>
              <a:buSzPts val="1100"/>
              <a:buFont typeface="Arial"/>
              <a:buNone/>
            </a:pPr>
            <a:endParaRPr sz="1300"/>
          </a:p>
          <a:p>
            <a:pPr marL="0" lvl="0" indent="0" algn="just" rtl="0">
              <a:spcBef>
                <a:spcPts val="0"/>
              </a:spcBef>
              <a:spcAft>
                <a:spcPts val="0"/>
              </a:spcAft>
              <a:buNone/>
            </a:pPr>
            <a:endParaRPr sz="1300"/>
          </a:p>
        </p:txBody>
      </p:sp>
      <p:sp>
        <p:nvSpPr>
          <p:cNvPr id="721" name="Google Shape;721;p38"/>
          <p:cNvSpPr txBox="1">
            <a:spLocks noGrp="1"/>
          </p:cNvSpPr>
          <p:nvPr>
            <p:ph type="title" idx="3"/>
          </p:nvPr>
        </p:nvSpPr>
        <p:spPr>
          <a:xfrm>
            <a:off x="2700075" y="1767425"/>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2" name="Google Shape;722;p38"/>
          <p:cNvSpPr txBox="1">
            <a:spLocks noGrp="1"/>
          </p:cNvSpPr>
          <p:nvPr>
            <p:ph type="subTitle" idx="4"/>
          </p:nvPr>
        </p:nvSpPr>
        <p:spPr>
          <a:xfrm>
            <a:off x="3593463" y="2045699"/>
            <a:ext cx="1956900" cy="124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sz="1300"/>
              <a:t>Bagaimana dampak dari penggunaan multimedia interaktif yang</a:t>
            </a:r>
            <a:endParaRPr sz="1300"/>
          </a:p>
          <a:p>
            <a:pPr marL="0" lvl="0" indent="0" algn="just" rtl="0">
              <a:spcBef>
                <a:spcPts val="0"/>
              </a:spcBef>
              <a:spcAft>
                <a:spcPts val="0"/>
              </a:spcAft>
              <a:buClr>
                <a:schemeClr val="hlink"/>
              </a:buClr>
              <a:buSzPts val="1100"/>
              <a:buFont typeface="Arial"/>
              <a:buNone/>
            </a:pPr>
            <a:r>
              <a:rPr lang="en" sz="1300"/>
              <a:t>menerapkan model problem based learning untuk meningkatkan</a:t>
            </a:r>
            <a:endParaRPr sz="1300"/>
          </a:p>
          <a:p>
            <a:pPr marL="0" lvl="0" indent="0" algn="just" rtl="0">
              <a:spcBef>
                <a:spcPts val="0"/>
              </a:spcBef>
              <a:spcAft>
                <a:spcPts val="0"/>
              </a:spcAft>
              <a:buClr>
                <a:schemeClr val="hlink"/>
              </a:buClr>
              <a:buSzPts val="1100"/>
              <a:buFont typeface="Arial"/>
              <a:buNone/>
            </a:pPr>
            <a:r>
              <a:rPr lang="en" sz="1300"/>
              <a:t>kemampuan pemecahan masalah pada materi algoritma dan</a:t>
            </a:r>
            <a:endParaRPr sz="1300"/>
          </a:p>
          <a:p>
            <a:pPr marL="0" lvl="0" indent="0" algn="just" rtl="0">
              <a:spcBef>
                <a:spcPts val="0"/>
              </a:spcBef>
              <a:spcAft>
                <a:spcPts val="0"/>
              </a:spcAft>
              <a:buClr>
                <a:schemeClr val="hlink"/>
              </a:buClr>
              <a:buSzPts val="1100"/>
              <a:buFont typeface="Arial"/>
              <a:buNone/>
            </a:pPr>
            <a:r>
              <a:rPr lang="en" sz="1300"/>
              <a:t>pemrograman?</a:t>
            </a:r>
            <a:endParaRPr sz="1300"/>
          </a:p>
          <a:p>
            <a:pPr marL="0" lvl="0" indent="0" algn="just" rtl="0">
              <a:spcBef>
                <a:spcPts val="0"/>
              </a:spcBef>
              <a:spcAft>
                <a:spcPts val="0"/>
              </a:spcAft>
              <a:buClr>
                <a:schemeClr val="hlink"/>
              </a:buClr>
              <a:buSzPts val="1100"/>
              <a:buFont typeface="Arial"/>
              <a:buNone/>
            </a:pPr>
            <a:endParaRPr sz="1300"/>
          </a:p>
          <a:p>
            <a:pPr marL="0" lvl="0" indent="0" algn="just" rtl="0">
              <a:spcBef>
                <a:spcPts val="0"/>
              </a:spcBef>
              <a:spcAft>
                <a:spcPts val="0"/>
              </a:spcAft>
              <a:buNone/>
            </a:pPr>
            <a:endParaRPr sz="1300"/>
          </a:p>
        </p:txBody>
      </p:sp>
      <p:sp>
        <p:nvSpPr>
          <p:cNvPr id="723" name="Google Shape;723;p38"/>
          <p:cNvSpPr txBox="1">
            <a:spLocks noGrp="1"/>
          </p:cNvSpPr>
          <p:nvPr>
            <p:ph type="title" idx="5"/>
          </p:nvPr>
        </p:nvSpPr>
        <p:spPr>
          <a:xfrm>
            <a:off x="5260000" y="1788850"/>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4" name="Google Shape;724;p38"/>
          <p:cNvSpPr txBox="1">
            <a:spLocks noGrp="1"/>
          </p:cNvSpPr>
          <p:nvPr>
            <p:ph type="subTitle" idx="6"/>
          </p:nvPr>
        </p:nvSpPr>
        <p:spPr>
          <a:xfrm>
            <a:off x="6155200" y="2071624"/>
            <a:ext cx="1956900" cy="124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a:t>Bagaimana tanggapan siswa terhadap multimedia interaktif yang</a:t>
            </a:r>
            <a:endParaRPr sz="1300"/>
          </a:p>
          <a:p>
            <a:pPr marL="0" lvl="0" indent="0" algn="just" rtl="0">
              <a:spcBef>
                <a:spcPts val="0"/>
              </a:spcBef>
              <a:spcAft>
                <a:spcPts val="0"/>
              </a:spcAft>
              <a:buNone/>
            </a:pPr>
            <a:r>
              <a:rPr lang="en" sz="1300"/>
              <a:t>menerapkan model problem based learning untuk meningkatkan</a:t>
            </a:r>
            <a:endParaRPr sz="1300"/>
          </a:p>
          <a:p>
            <a:pPr marL="0" lvl="0" indent="0" algn="just" rtl="0">
              <a:spcBef>
                <a:spcPts val="0"/>
              </a:spcBef>
              <a:spcAft>
                <a:spcPts val="0"/>
              </a:spcAft>
              <a:buNone/>
            </a:pPr>
            <a:r>
              <a:rPr lang="en" sz="1300"/>
              <a:t>kemampuan pemecahan masalah pada materi algoritma dan</a:t>
            </a:r>
            <a:endParaRPr sz="1300"/>
          </a:p>
          <a:p>
            <a:pPr marL="0" lvl="0" indent="0" algn="just" rtl="0">
              <a:spcBef>
                <a:spcPts val="0"/>
              </a:spcBef>
              <a:spcAft>
                <a:spcPts val="0"/>
              </a:spcAft>
              <a:buNone/>
            </a:pPr>
            <a:r>
              <a:rPr lang="en" sz="1300"/>
              <a:t>pemrograman?</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grpSp>
        <p:nvGrpSpPr>
          <p:cNvPr id="729" name="Google Shape;729;p39"/>
          <p:cNvGrpSpPr/>
          <p:nvPr/>
        </p:nvGrpSpPr>
        <p:grpSpPr>
          <a:xfrm>
            <a:off x="3403719" y="1769540"/>
            <a:ext cx="2340796" cy="2740316"/>
            <a:chOff x="3403819" y="1976409"/>
            <a:chExt cx="2336357" cy="1991364"/>
          </a:xfrm>
        </p:grpSpPr>
        <p:sp>
          <p:nvSpPr>
            <p:cNvPr id="730" name="Google Shape;730;p39"/>
            <p:cNvSpPr/>
            <p:nvPr/>
          </p:nvSpPr>
          <p:spPr>
            <a:xfrm>
              <a:off x="3568340"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4122743"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3414358"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3403819"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9"/>
          <p:cNvGrpSpPr/>
          <p:nvPr/>
        </p:nvGrpSpPr>
        <p:grpSpPr>
          <a:xfrm>
            <a:off x="789677" y="1767435"/>
            <a:ext cx="2336358" cy="2618241"/>
            <a:chOff x="4122750" y="1608600"/>
            <a:chExt cx="3139000" cy="2675497"/>
          </a:xfrm>
        </p:grpSpPr>
        <p:sp>
          <p:nvSpPr>
            <p:cNvPr id="735" name="Google Shape;735;p39"/>
            <p:cNvSpPr/>
            <p:nvPr/>
          </p:nvSpPr>
          <p:spPr>
            <a:xfrm>
              <a:off x="4343792" y="191604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5088657" y="161804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4136910" y="162015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122750" y="160860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39"/>
          <p:cNvGrpSpPr/>
          <p:nvPr/>
        </p:nvGrpSpPr>
        <p:grpSpPr>
          <a:xfrm>
            <a:off x="6017714" y="1769509"/>
            <a:ext cx="2340796" cy="2833910"/>
            <a:chOff x="6017906" y="1976409"/>
            <a:chExt cx="2336357" cy="1991364"/>
          </a:xfrm>
        </p:grpSpPr>
        <p:sp>
          <p:nvSpPr>
            <p:cNvPr id="740" name="Google Shape;740;p39"/>
            <p:cNvSpPr/>
            <p:nvPr/>
          </p:nvSpPr>
          <p:spPr>
            <a:xfrm>
              <a:off x="6182428"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6736831"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6028446"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6017906"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Tujuan Penelitian</a:t>
            </a:r>
            <a:endParaRPr>
              <a:solidFill>
                <a:schemeClr val="lt1"/>
              </a:solidFill>
            </a:endParaRPr>
          </a:p>
        </p:txBody>
      </p:sp>
      <p:sp>
        <p:nvSpPr>
          <p:cNvPr id="745" name="Google Shape;745;p39"/>
          <p:cNvSpPr txBox="1">
            <a:spLocks noGrp="1"/>
          </p:cNvSpPr>
          <p:nvPr>
            <p:ph type="title" idx="2"/>
          </p:nvPr>
        </p:nvSpPr>
        <p:spPr>
          <a:xfrm>
            <a:off x="-145475" y="1767413"/>
            <a:ext cx="1956900" cy="5277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
              <a:t>1</a:t>
            </a:r>
            <a:endParaRPr/>
          </a:p>
        </p:txBody>
      </p:sp>
      <p:sp>
        <p:nvSpPr>
          <p:cNvPr id="746" name="Google Shape;746;p39"/>
          <p:cNvSpPr txBox="1">
            <a:spLocks noGrp="1"/>
          </p:cNvSpPr>
          <p:nvPr>
            <p:ph type="subTitle" idx="1"/>
          </p:nvPr>
        </p:nvSpPr>
        <p:spPr>
          <a:xfrm>
            <a:off x="921200" y="2121899"/>
            <a:ext cx="1958700" cy="12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sz="1300"/>
              <a:t>Merancang multimedia interaktif yang menerapkan model problem</a:t>
            </a:r>
            <a:endParaRPr sz="1300"/>
          </a:p>
          <a:p>
            <a:pPr marL="0" lvl="0" indent="0" algn="just" rtl="0">
              <a:spcBef>
                <a:spcPts val="0"/>
              </a:spcBef>
              <a:spcAft>
                <a:spcPts val="0"/>
              </a:spcAft>
              <a:buClr>
                <a:schemeClr val="hlink"/>
              </a:buClr>
              <a:buSzPts val="1100"/>
              <a:buFont typeface="Arial"/>
              <a:buNone/>
            </a:pPr>
            <a:r>
              <a:rPr lang="en" sz="1300"/>
              <a:t>based learning untuk meningkatkan kemampuan pemecahan masalah</a:t>
            </a:r>
            <a:endParaRPr sz="1300"/>
          </a:p>
          <a:p>
            <a:pPr marL="0" lvl="0" indent="0" algn="just" rtl="0">
              <a:spcBef>
                <a:spcPts val="0"/>
              </a:spcBef>
              <a:spcAft>
                <a:spcPts val="0"/>
              </a:spcAft>
              <a:buClr>
                <a:schemeClr val="hlink"/>
              </a:buClr>
              <a:buSzPts val="1100"/>
              <a:buFont typeface="Arial"/>
              <a:buNone/>
            </a:pPr>
            <a:r>
              <a:rPr lang="en" sz="1300"/>
              <a:t>pada materi algoritma dan pemrograman.</a:t>
            </a:r>
            <a:endParaRPr sz="1300"/>
          </a:p>
          <a:p>
            <a:pPr marL="0" lvl="0" indent="0" algn="just" rtl="0">
              <a:spcBef>
                <a:spcPts val="0"/>
              </a:spcBef>
              <a:spcAft>
                <a:spcPts val="0"/>
              </a:spcAft>
              <a:buClr>
                <a:schemeClr val="hlink"/>
              </a:buClr>
              <a:buSzPts val="1100"/>
              <a:buFont typeface="Arial"/>
              <a:buNone/>
            </a:pPr>
            <a:endParaRPr sz="1300"/>
          </a:p>
          <a:p>
            <a:pPr marL="0" lvl="0" indent="0" algn="just" rtl="0">
              <a:spcBef>
                <a:spcPts val="0"/>
              </a:spcBef>
              <a:spcAft>
                <a:spcPts val="0"/>
              </a:spcAft>
              <a:buNone/>
            </a:pPr>
            <a:endParaRPr sz="1300"/>
          </a:p>
        </p:txBody>
      </p:sp>
      <p:sp>
        <p:nvSpPr>
          <p:cNvPr id="747" name="Google Shape;747;p39"/>
          <p:cNvSpPr txBox="1">
            <a:spLocks noGrp="1"/>
          </p:cNvSpPr>
          <p:nvPr>
            <p:ph type="title" idx="3"/>
          </p:nvPr>
        </p:nvSpPr>
        <p:spPr>
          <a:xfrm>
            <a:off x="2700075" y="1767425"/>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48" name="Google Shape;748;p39"/>
          <p:cNvSpPr txBox="1">
            <a:spLocks noGrp="1"/>
          </p:cNvSpPr>
          <p:nvPr>
            <p:ph type="subTitle" idx="4"/>
          </p:nvPr>
        </p:nvSpPr>
        <p:spPr>
          <a:xfrm>
            <a:off x="3593463" y="2045699"/>
            <a:ext cx="1956900" cy="124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sz="1300"/>
              <a:t>Menganalisis dari dampak penggunaan multimedia interaktif yang</a:t>
            </a:r>
            <a:endParaRPr sz="1300"/>
          </a:p>
          <a:p>
            <a:pPr marL="0" lvl="0" indent="0" algn="just" rtl="0">
              <a:spcBef>
                <a:spcPts val="0"/>
              </a:spcBef>
              <a:spcAft>
                <a:spcPts val="0"/>
              </a:spcAft>
              <a:buClr>
                <a:schemeClr val="hlink"/>
              </a:buClr>
              <a:buSzPts val="1100"/>
              <a:buFont typeface="Arial"/>
              <a:buNone/>
            </a:pPr>
            <a:r>
              <a:rPr lang="en" sz="1300"/>
              <a:t>menerapkan model problem based learning untuk meningkatkan</a:t>
            </a:r>
            <a:endParaRPr sz="1300"/>
          </a:p>
          <a:p>
            <a:pPr marL="0" lvl="0" indent="0" algn="just" rtl="0">
              <a:spcBef>
                <a:spcPts val="0"/>
              </a:spcBef>
              <a:spcAft>
                <a:spcPts val="0"/>
              </a:spcAft>
              <a:buClr>
                <a:schemeClr val="hlink"/>
              </a:buClr>
              <a:buSzPts val="1100"/>
              <a:buFont typeface="Arial"/>
              <a:buNone/>
            </a:pPr>
            <a:r>
              <a:rPr lang="en" sz="1300"/>
              <a:t>kemampuan  pemecahan masalah.</a:t>
            </a:r>
            <a:endParaRPr sz="1300"/>
          </a:p>
          <a:p>
            <a:pPr marL="0" lvl="0" indent="0" algn="just" rtl="0">
              <a:spcBef>
                <a:spcPts val="0"/>
              </a:spcBef>
              <a:spcAft>
                <a:spcPts val="0"/>
              </a:spcAft>
              <a:buClr>
                <a:schemeClr val="hlink"/>
              </a:buClr>
              <a:buSzPts val="1100"/>
              <a:buFont typeface="Arial"/>
              <a:buNone/>
            </a:pPr>
            <a:endParaRPr sz="1300"/>
          </a:p>
          <a:p>
            <a:pPr marL="0" lvl="0" indent="0" algn="just" rtl="0">
              <a:spcBef>
                <a:spcPts val="0"/>
              </a:spcBef>
              <a:spcAft>
                <a:spcPts val="0"/>
              </a:spcAft>
              <a:buNone/>
            </a:pPr>
            <a:endParaRPr sz="1300"/>
          </a:p>
        </p:txBody>
      </p:sp>
      <p:sp>
        <p:nvSpPr>
          <p:cNvPr id="749" name="Google Shape;749;p39"/>
          <p:cNvSpPr txBox="1">
            <a:spLocks noGrp="1"/>
          </p:cNvSpPr>
          <p:nvPr>
            <p:ph type="title" idx="5"/>
          </p:nvPr>
        </p:nvSpPr>
        <p:spPr>
          <a:xfrm>
            <a:off x="5260000" y="1788850"/>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50" name="Google Shape;750;p39"/>
          <p:cNvSpPr txBox="1">
            <a:spLocks noGrp="1"/>
          </p:cNvSpPr>
          <p:nvPr>
            <p:ph type="subTitle" idx="6"/>
          </p:nvPr>
        </p:nvSpPr>
        <p:spPr>
          <a:xfrm>
            <a:off x="6155200" y="2071624"/>
            <a:ext cx="1956900" cy="124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sz="1300"/>
              <a:t>Menganalisis tanggapan siswa setelah menggunakan multimedia</a:t>
            </a:r>
            <a:endParaRPr sz="1300"/>
          </a:p>
          <a:p>
            <a:pPr marL="0" lvl="0" indent="0" algn="just" rtl="0">
              <a:spcBef>
                <a:spcPts val="0"/>
              </a:spcBef>
              <a:spcAft>
                <a:spcPts val="0"/>
              </a:spcAft>
              <a:buClr>
                <a:schemeClr val="hlink"/>
              </a:buClr>
              <a:buSzPts val="1100"/>
              <a:buFont typeface="Arial"/>
              <a:buNone/>
            </a:pPr>
            <a:r>
              <a:rPr lang="en" sz="1300"/>
              <a:t>interaktif yang menerapkan model problem based learning untuk</a:t>
            </a:r>
            <a:endParaRPr sz="1300"/>
          </a:p>
          <a:p>
            <a:pPr marL="0" lvl="0" indent="0" algn="just" rtl="0">
              <a:spcBef>
                <a:spcPts val="0"/>
              </a:spcBef>
              <a:spcAft>
                <a:spcPts val="0"/>
              </a:spcAft>
              <a:buClr>
                <a:schemeClr val="hlink"/>
              </a:buClr>
              <a:buSzPts val="1100"/>
              <a:buFont typeface="Arial"/>
              <a:buNone/>
            </a:pPr>
            <a:r>
              <a:rPr lang="en" sz="1300"/>
              <a:t>meningkatkan kemampuan pemecahan masalah.</a:t>
            </a:r>
            <a:endParaRPr sz="1300"/>
          </a:p>
          <a:p>
            <a:pPr marL="0" lvl="0" indent="0" algn="just" rtl="0">
              <a:spcBef>
                <a:spcPts val="0"/>
              </a:spcBef>
              <a:spcAft>
                <a:spcPts val="0"/>
              </a:spcAft>
              <a:buNone/>
            </a:pPr>
            <a:endParaRPr sz="1300"/>
          </a:p>
        </p:txBody>
      </p:sp>
    </p:spTree>
  </p:cSld>
  <p:clrMapOvr>
    <a:masterClrMapping/>
  </p:clrMapOvr>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1482</Words>
  <Application>Microsoft Office PowerPoint</Application>
  <PresentationFormat>On-screen Show (16:9)</PresentationFormat>
  <Paragraphs>238</Paragraphs>
  <Slides>59</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Epilogue</vt:lpstr>
      <vt:lpstr>Arial</vt:lpstr>
      <vt:lpstr>Cabin</vt:lpstr>
      <vt:lpstr>Software Development Agency by Slidesgo</vt:lpstr>
      <vt:lpstr>RANCANG BANGUN MULTIMEDIA INTERAKTIF DENGAN  MENERAPKAN MODEL PROBLEM BASED LEARNING UNTUK  MENINGKATKAN KEMAMPUAN PROBLEM SOLVING SISWA KELAS X SMK PADA MATERI ALGORITMA DAN PEMROGRAMAN   </vt:lpstr>
      <vt:lpstr>Latar Belakang</vt:lpstr>
      <vt:lpstr>Kajian Teori</vt:lpstr>
      <vt:lpstr>01</vt:lpstr>
      <vt:lpstr>Latar Belakang</vt:lpstr>
      <vt:lpstr>Latar Belakang</vt:lpstr>
      <vt:lpstr>02</vt:lpstr>
      <vt:lpstr>Rumusan Masalah?</vt:lpstr>
      <vt:lpstr>Tujuan Penelitian</vt:lpstr>
      <vt:lpstr>03</vt:lpstr>
      <vt:lpstr>Batasan</vt:lpstr>
      <vt:lpstr>04</vt:lpstr>
      <vt:lpstr>Manfaat Teoritis</vt:lpstr>
      <vt:lpstr>Manfaat Praktis</vt:lpstr>
      <vt:lpstr>05</vt:lpstr>
      <vt:lpstr>Peta Literatur</vt:lpstr>
      <vt:lpstr>Multimedia Berbasis Web</vt:lpstr>
      <vt:lpstr>Model PBL</vt:lpstr>
      <vt:lpstr>Langkah PBL</vt:lpstr>
      <vt:lpstr>Problem Solving </vt:lpstr>
      <vt:lpstr>Indikator P.S.</vt:lpstr>
      <vt:lpstr>Algoritma dan Pemrograman</vt:lpstr>
      <vt:lpstr>06</vt:lpstr>
      <vt:lpstr>Lokasi</vt:lpstr>
      <vt:lpstr>R &amp; D</vt:lpstr>
      <vt:lpstr>PowerPoint Presentation</vt:lpstr>
      <vt:lpstr>Model Pengembangan Media</vt:lpstr>
      <vt:lpstr>PowerPoint Presentation</vt:lpstr>
      <vt:lpstr>PowerPoint Presentation</vt:lpstr>
      <vt:lpstr>Populasi &amp; Sample</vt:lpstr>
      <vt:lpstr>Desain Penelitian</vt:lpstr>
      <vt:lpstr>Instrumen Penelitian</vt:lpstr>
      <vt:lpstr>Instrumen Studi Lapangan</vt:lpstr>
      <vt:lpstr>Angket Validasi Ahli</vt:lpstr>
      <vt:lpstr>Instrumen Evaluasi</vt:lpstr>
      <vt:lpstr>Soal Tes Problem Solving</vt:lpstr>
      <vt:lpstr>Instrumen Penilaian Siswa</vt:lpstr>
      <vt:lpstr>Instrumen Penilaian Guru</vt:lpstr>
      <vt:lpstr>Teknik Analisis Data</vt:lpstr>
      <vt:lpstr>Teknik Analisis Data</vt:lpstr>
      <vt:lpstr>Teknik Analisis Data</vt:lpstr>
      <vt:lpstr>Teknik Analisis Data</vt:lpstr>
      <vt:lpstr>Teknik Analisis Data</vt:lpstr>
      <vt:lpstr>Teknik Analisis Data</vt:lpstr>
      <vt:lpstr>Teknik Analisis Data</vt:lpstr>
      <vt:lpstr>Teknik Analisis Data</vt:lpstr>
      <vt:lpstr>Teknik Analisis Data</vt:lpstr>
      <vt:lpstr>Teknik Analisis Data</vt:lpstr>
      <vt:lpstr>Teknik Analisis Data</vt:lpstr>
      <vt:lpstr>Wireframe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MULTIMEDIA INTERAKTIF DENGAN  MENERAPKAN MODEL PROBLEM BASED LEARNING UNTUK  MENINGKATKAN KEMAMPUAN PROBLEM SOLVING SISWA KELAS X SMK PADA MATERI ALGORITMA DAN PEMROGRAMAN   </dc:title>
  <cp:lastModifiedBy>Johannes  Alexander Putra</cp:lastModifiedBy>
  <cp:revision>9</cp:revision>
  <dcterms:modified xsi:type="dcterms:W3CDTF">2022-11-22T23:26:15Z</dcterms:modified>
</cp:coreProperties>
</file>