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Yeseva One" charset="1" panose="00000500000000000000"/>
      <p:regular r:id="rId14"/>
    </p:embeddedFont>
    <p:embeddedFont>
      <p:font typeface="Libre Baskerville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2663825"/>
            <a:ext cx="11721636" cy="514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Real-Time Emotion Detection with Live Overlay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1089025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Daniya Ghoshal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3182" y="8858250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Powered by AI, Computer Vision, and Streamlit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5648" y="1646052"/>
            <a:ext cx="8496705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What is this project?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3182" y="4851558"/>
            <a:ext cx="11721636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real-time face emotion recognition system built using:</a:t>
            </a:r>
          </a:p>
          <a:p>
            <a:pPr algn="ctr">
              <a:lnSpc>
                <a:spcPts val="3000"/>
              </a:lnSpc>
            </a:pP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learning for emotion classification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Computer vision for face detection and tracking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Streamlit for rapid app development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overlays to represent detected emotions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95648" y="1861891"/>
            <a:ext cx="8496705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Features &amp;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3266" y="4668554"/>
            <a:ext cx="15196034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Live webcam capture and face detection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emotion prediction using a CNN model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overlay of emotion icon and label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emotion distribution bar chart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Displays most frequent emotion over 10 seconds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Snapshot capture and emotion logging to CSV</a:t>
            </a: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Adjustable camera settings via sidebar</a:t>
            </a:r>
          </a:p>
          <a:p>
            <a:pPr algn="just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8750" y="1186717"/>
            <a:ext cx="8496705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Features &amp;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179" y="4678531"/>
            <a:ext cx="4963220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Live webcam capture and face detection</a:t>
            </a:r>
          </a:p>
          <a:p>
            <a:pPr algn="just">
              <a:lnSpc>
                <a:spcPts val="3000"/>
              </a:lnSpc>
            </a:pP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emotion prediction using a CNN model</a:t>
            </a:r>
          </a:p>
          <a:p>
            <a:pPr algn="just"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730616" y="4678531"/>
            <a:ext cx="4947821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 overlay of emotion icon and label</a:t>
            </a:r>
          </a:p>
          <a:p>
            <a:pPr algn="just">
              <a:lnSpc>
                <a:spcPts val="3000"/>
              </a:lnSpc>
            </a:pP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Real-time emotion distribution bar chart</a:t>
            </a:r>
          </a:p>
          <a:p>
            <a:pPr algn="just">
              <a:lnSpc>
                <a:spcPts val="3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199865" y="4678531"/>
            <a:ext cx="4852055" cy="306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Displays most frequent emotion over 10 seconds</a:t>
            </a:r>
          </a:p>
          <a:p>
            <a:pPr algn="just">
              <a:lnSpc>
                <a:spcPts val="3000"/>
              </a:lnSpc>
            </a:pPr>
          </a:p>
          <a:p>
            <a:pPr algn="just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Snapshot capture and emotion logging to CSV</a:t>
            </a:r>
          </a:p>
          <a:p>
            <a:pPr algn="just">
              <a:lnSpc>
                <a:spcPts val="30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466159" y="8378818"/>
            <a:ext cx="735568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Adjustable camera settings via sidebar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3618" y="1541752"/>
            <a:ext cx="15656956" cy="236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Applications &amp; 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3618" y="4667418"/>
            <a:ext cx="540245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Enhances user experience with emotion-aware interactivity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71162" y="4591050"/>
            <a:ext cx="496322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in therapy, gaming, education, art, marketing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6261" y="6594643"/>
            <a:ext cx="496322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Mood-based music playback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37686" y="7432843"/>
            <a:ext cx="4963220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Smart light color changes based on emotion</a:t>
            </a:r>
          </a:p>
          <a:p>
            <a:pPr algn="ctr">
              <a:lnSpc>
                <a:spcPts val="3000"/>
              </a:lnSpc>
            </a:pPr>
          </a:p>
          <a:p>
            <a:pPr algn="ctr">
              <a:lnSpc>
                <a:spcPts val="30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71162" y="6594643"/>
            <a:ext cx="496322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Voice feedback and face filters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1677" y="11906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Tech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5130" y="4272149"/>
            <a:ext cx="7877739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</a:t>
            </a: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reamlit – UI and control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TensorFlow/Keras – Emotion model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OpenCV – Face detection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NumPy &amp; Pandas – Data handling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PIL – Visual overlay</a:t>
            </a:r>
          </a:p>
          <a:p>
            <a:pPr algn="ctr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Matplotlib – Live charts</a:t>
            </a:r>
          </a:p>
          <a:p>
            <a:pPr algn="ctr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920" y="1190625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Learnings &amp; 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4283075"/>
            <a:ext cx="7877739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Maintaining frame rate with overlays</a:t>
            </a:r>
          </a:p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Managing visual clutter and clarity</a:t>
            </a:r>
          </a:p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Balancing prediction accuracy with speed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24685" y="3756025"/>
            <a:ext cx="3940619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Challenges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66261" y="3911600"/>
            <a:ext cx="7877739" cy="2463800"/>
            <a:chOff x="0" y="0"/>
            <a:chExt cx="10503652" cy="328506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700617"/>
              <a:ext cx="10503652" cy="258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30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Building real-time pipelines</a:t>
              </a:r>
            </a:p>
            <a:p>
              <a:pPr algn="l" marL="647700" indent="-323850" lvl="1">
                <a:lnSpc>
                  <a:spcPts val="30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Image preprocessing for deep learning</a:t>
              </a:r>
            </a:p>
            <a:p>
              <a:pPr algn="l" marL="647700" indent="-323850" lvl="1">
                <a:lnSpc>
                  <a:spcPts val="30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Designing interactive ML apps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150"/>
              <a:ext cx="5254159" cy="122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3500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What I Learned</a:t>
              </a:r>
            </a:p>
            <a:p>
              <a:pPr algn="l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3632200"/>
            <a:ext cx="11721636" cy="325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DAGs1r65YGg</dc:identifier>
  <dcterms:modified xsi:type="dcterms:W3CDTF">2011-08-01T06:04:30Z</dcterms:modified>
  <cp:revision>1</cp:revision>
  <dc:title>Real-Time Emotion Detection with Live Overlay</dc:title>
</cp:coreProperties>
</file>