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 lvl="0"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81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</p:bgPr>
    </p:bg>
    <p:spTree>
      <p:nvGrpSpPr>
        <p:cNvPr id="91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93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04877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048774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5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6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5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048777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8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9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0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6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048781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2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3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4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5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97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1048786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7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98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048788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9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0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791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99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48792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3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794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5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6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7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/>
            <a:solidFill>
              <a:schemeClr val="accent3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8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9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0" name="Google Shape;209719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801" name="Google Shape;2097197;p2"/>
          <p:cNvSpPr txBox="1"/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802" name="Google Shape;2097198;p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</p:bgPr>
    </p:bg>
    <p:spTree>
      <p:nvGrpSpPr>
        <p:cNvPr id="57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59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48651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2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3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4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0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048655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6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7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8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9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1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048660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1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2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3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2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048664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5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6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048667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8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9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0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1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4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048672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3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4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5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5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48676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7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8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6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04867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7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048684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5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6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7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8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048688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9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0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1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9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48692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3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4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0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48695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6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7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8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1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048699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0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1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2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2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048703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4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5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6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7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3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48708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9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0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1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4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048712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3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4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5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048715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6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7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8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6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04871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7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048724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5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6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7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8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048728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9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0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9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048731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2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3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4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5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0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048736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7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8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9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1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048740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1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2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3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2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048744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5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6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048747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8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9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0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751" name="Google Shape;2097418;p11"/>
          <p:cNvSpPr txBox="1"/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52" name="Google Shape;2097419;p11"/>
          <p:cNvSpPr txBox="1"/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algn="ctr"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algn="ctr"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algn="ctr"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algn="ctr"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algn="ctr"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algn="ctr"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algn="ctr"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algn="ctr"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753" name="Google Shape;2097420;p1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84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Google Shape;2097422;p1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26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0" name="Google Shape;2097425;p13"/>
          <p:cNvSpPr txBox="1"/>
          <p:nvPr>
            <p:ph type="title"/>
          </p:nvPr>
        </p:nvSpPr>
        <p:spPr>
          <a:xfrm>
            <a:off x="581190" y="1020431"/>
            <a:ext cx="10993500" cy="14751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1" name="Google Shape;2097426;p13"/>
          <p:cNvSpPr txBox="1"/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2" name="Google Shape;2097427;p13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3" name="Google Shape;2097428;p13"/>
          <p:cNvSpPr txBox="1"/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4" name="Google Shape;2097429;p13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29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2097431;p1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9" name="Google Shape;2097432;p1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</a:lvl1pPr>
            <a:lvl2pPr algn="l" indent="-333756" lvl="1" marL="9144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2pPr>
            <a:lvl3pPr algn="l" indent="-333756" lvl="2" marL="13716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3pPr>
            <a:lvl4pPr algn="l" indent="-333756" lvl="3" marL="18288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4pPr>
            <a:lvl5pPr algn="l" indent="-333756" lvl="4" marL="22860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5pPr>
            <a:lvl6pPr algn="l" indent="-333756" lvl="5" marL="27432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6pPr>
            <a:lvl7pPr algn="l" indent="-333756" lvl="6" marL="32004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7pPr>
            <a:lvl8pPr algn="l" indent="-333756" lvl="7" marL="36576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8pPr>
            <a:lvl9pPr algn="l" indent="-333756" lvl="8" marL="4114800" rtl="0">
              <a:spcBef>
                <a:spcPts val="600"/>
              </a:spcBef>
              <a:spcAft>
                <a:spcPts val="600"/>
              </a:spcAft>
              <a:buSzPts val="1656"/>
              <a:buChar char="■"/>
            </a:lvl9pPr>
          </a:lstStyle>
          <a:p/>
        </p:txBody>
      </p:sp>
      <p:sp>
        <p:nvSpPr>
          <p:cNvPr id="1048590" name="Google Shape;2097433;p14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1" name="Google Shape;2097434;p14"/>
          <p:cNvSpPr txBox="1"/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2" name="Google Shape;2097435;p14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</p:bgPr>
    </p:bg>
    <p:spTree>
      <p:nvGrpSpPr>
        <p:cNvPr id="47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49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8626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7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0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48628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9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0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1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8631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2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3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4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52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53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04863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4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048637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8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9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5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048640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1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2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3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8644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5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6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7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8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49" name="Google Shape;209723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50" name="Google Shape;2097233;p3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02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807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8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9" name="Google Shape;209723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810" name="Google Shape;2097239;p4"/>
          <p:cNvSpPr txBox="1"/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811" name="Google Shape;2097240;p4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85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55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6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57" name="Google Shape;209724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58" name="Google Shape;2097246;p5"/>
          <p:cNvSpPr txBox="1"/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59" name="Google Shape;2097247;p5"/>
          <p:cNvSpPr txBox="1"/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60" name="Google Shape;2097248;p5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39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61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13" name="Google Shape;209725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614" name="Google Shape;2097254;p6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9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69" name="Google Shape;209725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70" name="Google Shape;2097260;p7"/>
          <p:cNvSpPr txBox="1"/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71" name="Google Shape;2097261;p7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</p:bgPr>
    </p:bg>
    <p:spTree>
      <p:nvGrpSpPr>
        <p:cNvPr id="42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4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048616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7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8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5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4861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6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48622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3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24" name="Google Shape;209727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25" name="Google Shape;2097276;p8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7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1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2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63" name="Google Shape;209728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64" name="Google Shape;2097282;p9"/>
          <p:cNvSpPr txBox="1"/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765" name="Google Shape;2097283;p9"/>
          <p:cNvSpPr txBox="1"/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66" name="Google Shape;2097284;p9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0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048803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4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5" name="Google Shape;2097289;p10"/>
          <p:cNvSpPr txBox="1"/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lvl1pPr>
          </a:lstStyle>
          <a:p/>
        </p:txBody>
      </p:sp>
      <p:sp>
        <p:nvSpPr>
          <p:cNvPr id="1048806" name="Google Shape;2097290;p10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</p:bgPr>
    </p:bg>
    <p:spTree>
      <p:nvGrpSpPr>
        <p:cNvPr id="12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209715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8577" name="Google Shape;209715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48578" name="Google Shape;2097158;p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r" lvl="0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algn="r" lvl="1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r" lvl="2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r" lvl="3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r" lvl="4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r" lvl="5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r" lvl="6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r" lvl="7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r" lvl="8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2097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2097472;p1"/>
          <p:cNvSpPr txBox="1"/>
          <p:nvPr>
            <p:ph type="title"/>
          </p:nvPr>
        </p:nvSpPr>
        <p:spPr>
          <a:xfrm>
            <a:off x="1359108" y="1821635"/>
            <a:ext cx="9144000" cy="977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586" name="Google Shape;2097473;p1"/>
          <p:cNvSpPr txBox="1"/>
          <p:nvPr/>
        </p:nvSpPr>
        <p:spPr>
          <a:xfrm>
            <a:off x="-329781" y="1034320"/>
            <a:ext cx="12726600" cy="574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200"/>
              <a:buFont typeface="Arial"/>
              <a:buNone/>
            </a:pPr>
            <a:r>
              <a:rPr b="1" cap="none" sz="32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cap="none" sz="32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7" name="Google Shape;2097474;p1"/>
          <p:cNvSpPr txBox="1"/>
          <p:nvPr/>
        </p:nvSpPr>
        <p:spPr>
          <a:xfrm>
            <a:off x="2282457" y="4713153"/>
            <a:ext cx="7980300" cy="100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L ENGINEERING</a:t>
            </a: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   Park College of Engineering and Technology</a:t>
            </a:r>
            <a:endParaRPr b="1" cap="none" sz="20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2097466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0" name="Google Shape;2097467;p2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Reference from kaggle website </a:t>
            </a:r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097469;p25"/>
          <p:cNvSpPr txBox="1"/>
          <p:nvPr>
            <p:ph type="title"/>
          </p:nvPr>
        </p:nvSpPr>
        <p:spPr>
          <a:xfrm>
            <a:off x="1463041" y="2766217"/>
            <a:ext cx="92988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097441;p16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4" name="Google Shape;2097442;p16"/>
          <p:cNvSpPr txBox="1"/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Problem Statement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Proposed System/Solution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System Development Approach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Algorithm &amp; Deployment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Result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References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2097444;p1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6" name="Google Shape;2097445;p17"/>
          <p:cNvSpPr txBox="1"/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09744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8" name="Google Shape;2097448;p18"/>
          <p:cNvSpPr txBox="1"/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2097450;p19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0" name="Google Shape;2097451;p19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2097453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2" name="Google Shape;2097454;p20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 lnSpcReduction="10000"/>
          </a:bodyPr>
          <a:p>
            <a:pPr algn="l" indent="-3113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b="1" sz="18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2097456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4" name="Google Shape;2097457;p21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sz="4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152" name="Google Shape;2097458;p2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2342502" y="2142524"/>
            <a:ext cx="7848172" cy="4412436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097460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Google Shape;2097461;p22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2097463;p23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608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86364" lnSpcReduction="20000"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cap="none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8A Dual</dc:creator>
  <dcterms:created xsi:type="dcterms:W3CDTF">2024-04-04T13:47:47Z</dcterms:created>
  <dcterms:modified xsi:type="dcterms:W3CDTF">2024-04-04T13:47:47Z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1e9161ce12cb4e14baa30783d5f3977c</vt:lpwstr>
  </property>
</Properties>
</file>