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3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0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30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665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89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746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953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6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5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537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82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87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321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1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6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1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6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Smart Money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Python Capstone Project </a:t>
            </a:r>
            <a:r>
              <a:rPr lang="en-US" dirty="0"/>
              <a:t>by</a:t>
            </a:r>
          </a:p>
          <a:p>
            <a:r>
              <a:rPr lang="en-US" dirty="0"/>
              <a:t> Nicholus Kuloba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Smart Money Guide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tool where users input their monthly salary and expenses.</a:t>
            </a:r>
          </a:p>
          <a:p>
            <a:r>
              <a:t>It calculates taxes, deducts fixed expenses, and determines disposable income.</a:t>
            </a:r>
          </a:p>
          <a:p>
            <a:r>
              <a:t>It recommends real-time investment options based on remaining income and goals.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/ Problem Solved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Helps users with personal budgeting and </a:t>
            </a:r>
            <a:r>
              <a:rPr lang="en-US" dirty="0"/>
              <a:t>investing</a:t>
            </a:r>
            <a:r>
              <a:rPr dirty="0"/>
              <a:t>.</a:t>
            </a:r>
          </a:p>
          <a:p>
            <a:r>
              <a:rPr dirty="0"/>
              <a:t>Shows how much tax is paid and where money goes.</a:t>
            </a:r>
          </a:p>
          <a:p>
            <a:r>
              <a:rPr dirty="0"/>
              <a:t>Provides suggestions for investing surplus income.</a:t>
            </a:r>
          </a:p>
          <a:p>
            <a:r>
              <a:rPr dirty="0"/>
              <a:t>Raises awareness about spending habits.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Planned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✓ User input (salary, monthly expenditure)</a:t>
            </a:r>
          </a:p>
          <a:p>
            <a:r>
              <a:t>✓ Financial calculation</a:t>
            </a:r>
          </a:p>
          <a:p>
            <a:r>
              <a:t>✓ Investment recommendations</a:t>
            </a:r>
          </a:p>
          <a:p>
            <a:r>
              <a:t>✓ Simple GUI</a:t>
            </a:r>
          </a:p>
          <a:p>
            <a:r>
              <a:t>✓ Data persistence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/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core (functions, loops, dictionaries)</a:t>
            </a:r>
          </a:p>
          <a:p>
            <a:r>
              <a:t>requests (API calls)</a:t>
            </a:r>
          </a:p>
          <a:p>
            <a:r>
              <a:t>json module (data parsing)</a:t>
            </a:r>
          </a:p>
          <a:p>
            <a:r>
              <a:t>Streamlit (GUI)</a:t>
            </a:r>
          </a:p>
          <a:p>
            <a:r>
              <a:t>BeautifulSoup (web scraping)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✓ Web scraping (MMF rates)</a:t>
            </a:r>
          </a:p>
          <a:p>
            <a:r>
              <a:t>✓ Hard coding</a:t>
            </a:r>
          </a:p>
          <a:p>
            <a:r>
              <a:t>☐ Local file (.csv or .json)</a:t>
            </a:r>
          </a:p>
          <a:p>
            <a:r>
              <a:t>☐ No data needed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Accurately calculates net salary and deductions.</a:t>
            </a:r>
          </a:p>
          <a:p>
            <a:r>
              <a:t>Accepts expense breakdown input.</a:t>
            </a:r>
          </a:p>
          <a:p>
            <a:r>
              <a:t>Suggests valid investment options.</a:t>
            </a:r>
          </a:p>
          <a:p>
            <a:r>
              <a:t>Handles errors gracefully.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Stretch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Track user's progress on savings goals.</a:t>
            </a:r>
          </a:p>
          <a:p>
            <a:r>
              <a:rPr dirty="0"/>
              <a:t>Send</a:t>
            </a:r>
            <a:r>
              <a:rPr lang="en-US" dirty="0"/>
              <a:t>ing</a:t>
            </a:r>
            <a:r>
              <a:rPr dirty="0"/>
              <a:t> email reminders of new investment rates.</a:t>
            </a:r>
          </a:p>
          <a:p>
            <a:r>
              <a:rPr dirty="0"/>
              <a:t>Include bonds as an investment option.</a:t>
            </a:r>
          </a:p>
          <a:p>
            <a:r>
              <a:rPr dirty="0"/>
              <a:t>Compare investing vs saving in bank.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</TotalTime>
  <Words>225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Smart Money Guide</vt:lpstr>
      <vt:lpstr>Project Title</vt:lpstr>
      <vt:lpstr>Project Description</vt:lpstr>
      <vt:lpstr>Purpose / Problem Solved</vt:lpstr>
      <vt:lpstr>Planned Features</vt:lpstr>
      <vt:lpstr>Technologies / Concepts</vt:lpstr>
      <vt:lpstr>Data Source</vt:lpstr>
      <vt:lpstr>Success Criteria</vt:lpstr>
      <vt:lpstr>Stretch Goals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Nicholus Kuloba</cp:lastModifiedBy>
  <cp:revision>2</cp:revision>
  <dcterms:created xsi:type="dcterms:W3CDTF">2013-01-27T09:14:16Z</dcterms:created>
  <dcterms:modified xsi:type="dcterms:W3CDTF">2025-07-01T22:12:05Z</dcterms:modified>
  <cp:category/>
</cp:coreProperties>
</file>