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83" r:id="rId3"/>
    <p:sldId id="385" r:id="rId4"/>
    <p:sldId id="372" r:id="rId5"/>
    <p:sldId id="376" r:id="rId6"/>
    <p:sldId id="386" r:id="rId7"/>
    <p:sldId id="377" r:id="rId8"/>
    <p:sldId id="379" r:id="rId9"/>
    <p:sldId id="380" r:id="rId10"/>
    <p:sldId id="382" r:id="rId11"/>
    <p:sldId id="32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78"/>
  </p:normalViewPr>
  <p:slideViewPr>
    <p:cSldViewPr snapToGrid="0">
      <p:cViewPr varScale="1">
        <p:scale>
          <a:sx n="78" d="100"/>
          <a:sy n="78" d="100"/>
        </p:scale>
        <p:origin x="1622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6BD1A-3347-431D-B496-84E3F89DA57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5F4BB-4047-40A5-8009-41DBCA255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5F4BB-4047-40A5-8009-41DBCA255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"/>
            <a:ext cx="9144000" cy="6856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959" y="2509480"/>
            <a:ext cx="5783239" cy="1839037"/>
          </a:xfrm>
        </p:spPr>
        <p:txBody>
          <a:bodyPr anchor="b">
            <a:normAutofit/>
          </a:bodyPr>
          <a:lstStyle>
            <a:lvl1pPr algn="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959" y="4708478"/>
            <a:ext cx="5783239" cy="1187355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18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"/>
            <a:ext cx="9144000" cy="6852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9489"/>
            <a:ext cx="7886699" cy="6698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58949"/>
            <a:ext cx="7886700" cy="501801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753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35" y="365127"/>
            <a:ext cx="6250614" cy="11659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221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97024"/>
            <a:ext cx="7886700" cy="11128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42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8B0F-BBD0-4B95-98B7-8E152C9DE90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EDDC-D89C-4925-B9D8-F5BE1196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911" y="2509480"/>
            <a:ext cx="6892288" cy="1839037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  <a:p>
            <a:r>
              <a:rPr lang="en-US" dirty="0"/>
              <a:t>PL1AB</a:t>
            </a:r>
          </a:p>
        </p:txBody>
      </p:sp>
    </p:spTree>
    <p:extLst>
      <p:ext uri="{BB962C8B-B14F-4D97-AF65-F5344CB8AC3E}">
        <p14:creationId xmlns:p14="http://schemas.microsoft.com/office/powerpoint/2010/main" val="37830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502B-386B-B54F-9BAC-3555F0A4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9A4D-BE98-024D-B5AE-94E4AD80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than naming conflicts, package also could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Categorize the classes, to maintain easily</a:t>
            </a:r>
          </a:p>
          <a:p>
            <a:pPr marL="514350" indent="-514350">
              <a:buAutoNum type="arabicPeriod"/>
            </a:pPr>
            <a:r>
              <a:rPr lang="en-US" dirty="0"/>
              <a:t>Provide access protection</a:t>
            </a:r>
          </a:p>
          <a:p>
            <a:pPr marL="514350" indent="-514350">
              <a:buAutoNum type="arabicPeriod"/>
            </a:pPr>
            <a:r>
              <a:rPr lang="en-ID" dirty="0"/>
              <a:t>Provide reusability of code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D3FD3-E055-8848-8487-E22404E9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597" y="2999323"/>
            <a:ext cx="7886700" cy="5018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855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FEE4-FCAF-A888-7824-9D01BDD3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04D2-71F5-027E-6E38-54BA7C1B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CD4E-5107-E110-D195-12DFED99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2" y="100468"/>
            <a:ext cx="6244100" cy="397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225E7-DD67-5061-D42A-B7072D45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73358"/>
            <a:ext cx="7532124" cy="21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8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FEE4-FCAF-A888-7824-9D01BDD3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04D2-71F5-027E-6E38-54BA7C1B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CD4E-5107-E110-D195-12DFED99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2" y="100468"/>
            <a:ext cx="4493491" cy="2859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49570F-940E-A1A1-A82F-738A3180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12" y="1601164"/>
            <a:ext cx="5695488" cy="4825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7C8E5-CBE7-58C1-5E2F-A5042F0D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280740" cy="23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CEF6-7A90-C54E-901E-5F760BD7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26B-1C59-034A-A877-90B16DD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6271"/>
            <a:ext cx="7886700" cy="5018014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Can you use the same name for different classes in a Java file? </a:t>
            </a:r>
            <a:endParaRPr lang="en-ID" sz="2400" dirty="0"/>
          </a:p>
          <a:p>
            <a:pPr marL="0" indent="0">
              <a:buNone/>
            </a:pPr>
            <a:r>
              <a:rPr lang="en-ID" dirty="0"/>
              <a:t>	No!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The compiler would raise an issue and would point toward this naming collision.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Then, how to handle such situations?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US" dirty="0"/>
              <a:t>Package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341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CEF6-7A90-C54E-901E-5F760BD7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26B-1C59-034A-A877-90B16DD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6271"/>
            <a:ext cx="7886700" cy="5018014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You can bundle your classes or interfaces inside your own packages.</a:t>
            </a: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sebuah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mekanisme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mengorganisir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memanajemen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kelas-kelas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terkait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kesatuan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  <a:p>
            <a:r>
              <a:rPr lang="en-ID" dirty="0"/>
              <a:t>This approach helps you to avoid naming conflicts. To simplify, two classes from two different packages can have the same name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Package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kita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mengelompokkan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kelas-kelas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memiliki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fungsi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tujuan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sebuah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namespace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terpisah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kelas-kelas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lain,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sehingga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menghindari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konflik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mungkin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terjadi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445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FA0F-8EC7-300F-3A9B-C7B5E8E7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30B0-8009-7EBE-82F1-EE130C29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Java, package juga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mengatur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aksesibilitas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kelas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Package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dianggap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sebagai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direktori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virtual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berisi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kelas-kelas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dan file-file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terkait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lainnya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Package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berisi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beberapa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kelas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interface,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enum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bahkan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package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lainnya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D2875-0957-8FBA-4C0C-ACE59649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27" y="2105793"/>
            <a:ext cx="4591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3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0A37-F361-514B-BBE8-1AC6600D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DC84-5778-4B49-A228-44EF7E7E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8949"/>
            <a:ext cx="3943350" cy="5018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Every class in Java resides inside a package.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So, create a package first! Or it’s automatically generated for the first time you create new project</a:t>
            </a:r>
          </a:p>
          <a:p>
            <a:pPr marL="514350" indent="-514350">
              <a:buAutoNum type="arabicPeriod"/>
            </a:pPr>
            <a:endParaRPr lang="en-ID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Create the class inside a package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5A0D2-0058-7EF3-C3F5-F0B6EB36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98" y="829341"/>
            <a:ext cx="63341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0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0A37-F361-514B-BBE8-1AC6600D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DC84-5778-4B49-A228-44EF7E7E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Import the relevant package when you want to use the class</a:t>
            </a:r>
          </a:p>
          <a:p>
            <a:pPr marL="0" indent="0">
              <a:buNone/>
            </a:pPr>
            <a:r>
              <a:rPr lang="en-ID" dirty="0"/>
              <a:t>import </a:t>
            </a:r>
            <a:r>
              <a:rPr lang="en-ID" i="1" dirty="0" err="1"/>
              <a:t>package</a:t>
            </a:r>
            <a:r>
              <a:rPr lang="en-ID" dirty="0" err="1"/>
              <a:t>.</a:t>
            </a:r>
            <a:r>
              <a:rPr lang="en-ID" i="1" dirty="0" err="1"/>
              <a:t>name</a:t>
            </a:r>
            <a:r>
              <a:rPr lang="en-ID" dirty="0" err="1"/>
              <a:t>.</a:t>
            </a:r>
            <a:r>
              <a:rPr lang="en-ID" i="1" dirty="0" err="1"/>
              <a:t>Class</a:t>
            </a:r>
            <a:r>
              <a:rPr lang="en-ID" dirty="0"/>
              <a:t>; // Import a single class import </a:t>
            </a:r>
            <a:r>
              <a:rPr lang="en-ID" i="1" dirty="0"/>
              <a:t>package</a:t>
            </a:r>
            <a:r>
              <a:rPr lang="en-ID" dirty="0"/>
              <a:t>.</a:t>
            </a:r>
            <a:r>
              <a:rPr lang="en-ID" i="1" dirty="0"/>
              <a:t>name</a:t>
            </a:r>
            <a:r>
              <a:rPr lang="en-ID" dirty="0"/>
              <a:t>.*; // Import the whole package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5D5B0-DB86-62EA-8A0C-1B6B4E4E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3" y="3084943"/>
            <a:ext cx="5122607" cy="35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7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0A37-F361-514B-BBE8-1AC6600D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DC84-5778-4B49-A228-44EF7E7E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37" y="1109543"/>
            <a:ext cx="7886700" cy="50180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Importing all packages would cause an ambiguity. So you should use the full name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import </a:t>
            </a:r>
            <a:r>
              <a:rPr lang="en-ID" dirty="0" err="1"/>
              <a:t>com.controllers</a:t>
            </a:r>
            <a:r>
              <a:rPr lang="en-ID" dirty="0"/>
              <a:t>.*;</a:t>
            </a:r>
            <a:br>
              <a:rPr lang="en-ID" dirty="0"/>
            </a:br>
            <a:r>
              <a:rPr lang="en-ID" dirty="0"/>
              <a:t>import </a:t>
            </a:r>
            <a:r>
              <a:rPr lang="en-ID" dirty="0" err="1"/>
              <a:t>com.views</a:t>
            </a:r>
            <a:r>
              <a:rPr lang="en-ID" dirty="0"/>
              <a:t>.*;</a:t>
            </a:r>
            <a:br>
              <a:rPr lang="en-ID" dirty="0"/>
            </a:br>
            <a:endParaRPr lang="en-ID" dirty="0"/>
          </a:p>
          <a:p>
            <a:pPr marL="0" indent="0">
              <a:buNone/>
            </a:pPr>
            <a:r>
              <a:rPr lang="en-ID" sz="2000" dirty="0" err="1"/>
              <a:t>com.views.Profile</a:t>
            </a:r>
            <a:r>
              <a:rPr lang="en-ID" sz="2000" dirty="0"/>
              <a:t> profile1 = new </a:t>
            </a:r>
            <a:r>
              <a:rPr lang="en-ID" sz="2000" dirty="0" err="1"/>
              <a:t>com.views.Profile</a:t>
            </a:r>
            <a:r>
              <a:rPr lang="en-ID" sz="2000" dirty="0"/>
              <a:t>();</a:t>
            </a:r>
            <a:br>
              <a:rPr lang="en-ID" sz="2000" dirty="0"/>
            </a:br>
            <a:r>
              <a:rPr lang="en-ID" sz="2000" dirty="0" err="1"/>
              <a:t>com.controllers.Profile</a:t>
            </a:r>
            <a:r>
              <a:rPr lang="en-ID" sz="2000" dirty="0"/>
              <a:t> profile2 = new </a:t>
            </a:r>
            <a:r>
              <a:rPr lang="en-ID" sz="2000" dirty="0" err="1"/>
              <a:t>com.controllers.Profile</a:t>
            </a:r>
            <a:r>
              <a:rPr lang="en-ID" sz="2000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25115-0D27-3A10-BDCA-F223D0BB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01" y="2079522"/>
            <a:ext cx="1582996" cy="1349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DED2A-EEEE-D14B-533D-D1DBA37F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2055466"/>
            <a:ext cx="36290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0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7725</TotalTime>
  <Words>334</Words>
  <Application>Microsoft Office PowerPoint</Application>
  <PresentationFormat>On-screen Show (4:3)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Söhne</vt:lpstr>
      <vt:lpstr>Office Theme</vt:lpstr>
      <vt:lpstr>Pemrograman Berbasis Obyek</vt:lpstr>
      <vt:lpstr>PowerPoint Presentation</vt:lpstr>
      <vt:lpstr>PowerPoint Presentation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Muhammad Fakhrurrifqi</cp:lastModifiedBy>
  <cp:revision>75</cp:revision>
  <dcterms:created xsi:type="dcterms:W3CDTF">2018-09-20T06:27:05Z</dcterms:created>
  <dcterms:modified xsi:type="dcterms:W3CDTF">2023-05-10T07:13:04Z</dcterms:modified>
</cp:coreProperties>
</file>