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8" r:id="rId5"/>
    <p:sldId id="269" r:id="rId6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327" autoAdjust="0"/>
  </p:normalViewPr>
  <p:slideViewPr>
    <p:cSldViewPr>
      <p:cViewPr varScale="1">
        <p:scale>
          <a:sx n="141" d="100"/>
          <a:sy n="141" d="100"/>
        </p:scale>
        <p:origin x="200" y="6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ranpearce/Documents/UWE/Third%20Year/Computer%20Science/ESD/Assignment/In%20progress:Complete/ESD%20-%20Burndown%20Chart%20-%20Sprin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</a:t>
            </a:r>
            <a:r>
              <a:rPr lang="en-US" baseline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Sheet1!$A$11</c:f>
              <c:strCache>
                <c:ptCount val="1"/>
                <c:pt idx="0">
                  <c:v>Remaining Effort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Sheet1!$B$8:$P$8</c:f>
              <c:strCache>
                <c:ptCount val="15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Sheet1!$B$11:$P$11</c:f>
              <c:numCache>
                <c:formatCode>General</c:formatCode>
                <c:ptCount val="15"/>
                <c:pt idx="0">
                  <c:v>480</c:v>
                </c:pt>
                <c:pt idx="1">
                  <c:v>390</c:v>
                </c:pt>
                <c:pt idx="2">
                  <c:v>360</c:v>
                </c:pt>
                <c:pt idx="3">
                  <c:v>340</c:v>
                </c:pt>
                <c:pt idx="4">
                  <c:v>280</c:v>
                </c:pt>
                <c:pt idx="5">
                  <c:v>240</c:v>
                </c:pt>
                <c:pt idx="6">
                  <c:v>240</c:v>
                </c:pt>
                <c:pt idx="7">
                  <c:v>240</c:v>
                </c:pt>
                <c:pt idx="8">
                  <c:v>180</c:v>
                </c:pt>
                <c:pt idx="9">
                  <c:v>140</c:v>
                </c:pt>
                <c:pt idx="10">
                  <c:v>100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78-E144-AEC9-DEC70D9E6359}"/>
            </c:ext>
          </c:extLst>
        </c:ser>
        <c:ser>
          <c:idx val="3"/>
          <c:order val="1"/>
          <c:tx>
            <c:strRef>
              <c:f>Sheet1!$A$12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Sheet1!$B$8:$P$8</c:f>
              <c:strCache>
                <c:ptCount val="15"/>
                <c:pt idx="0">
                  <c:v>Start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Sheet1!$B$12:$P$12</c:f>
              <c:numCache>
                <c:formatCode>General</c:formatCode>
                <c:ptCount val="15"/>
                <c:pt idx="0">
                  <c:v>480</c:v>
                </c:pt>
                <c:pt idx="1">
                  <c:v>432</c:v>
                </c:pt>
                <c:pt idx="2">
                  <c:v>384</c:v>
                </c:pt>
                <c:pt idx="3">
                  <c:v>336</c:v>
                </c:pt>
                <c:pt idx="4">
                  <c:v>288</c:v>
                </c:pt>
                <c:pt idx="5">
                  <c:v>240</c:v>
                </c:pt>
                <c:pt idx="6">
                  <c:v>240</c:v>
                </c:pt>
                <c:pt idx="7">
                  <c:v>240</c:v>
                </c:pt>
                <c:pt idx="8">
                  <c:v>192</c:v>
                </c:pt>
                <c:pt idx="9">
                  <c:v>144</c:v>
                </c:pt>
                <c:pt idx="10">
                  <c:v>96</c:v>
                </c:pt>
                <c:pt idx="11">
                  <c:v>48</c:v>
                </c:pt>
                <c:pt idx="12">
                  <c:v>48</c:v>
                </c:pt>
                <c:pt idx="13">
                  <c:v>48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78-E144-AEC9-DEC70D9E6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459152"/>
        <c:axId val="69504576"/>
      </c:lineChart>
      <c:catAx>
        <c:axId val="204645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4576"/>
        <c:crosses val="autoZero"/>
        <c:auto val="1"/>
        <c:lblAlgn val="ctr"/>
        <c:lblOffset val="100"/>
        <c:noMultiLvlLbl val="0"/>
      </c:catAx>
      <c:valAx>
        <c:axId val="695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5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DEEBB-8103-4905-BFA7-1AABD791E139}" type="datetime1">
              <a:rPr lang="en-GB" smtClean="0"/>
              <a:t>25/11/2020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9FB856-3FCA-4EC2-AB16-994754ED6FD3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2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3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8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A6065-5E4F-4300-9D6C-C2C56B44B0CF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9ABCB-B213-48A2-AE44-D574A85F055F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C2B27-CDC4-4488-B4F8-08B7920E8965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7E428-61DC-401C-9C5A-7D8110D5B815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4A326-1B2F-4DFD-B6CF-B7D121B9D37C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C2D23-B5DD-433B-AF9B-C46AEEBA1205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ADDC3-2727-4063-BB81-E3F3203602F5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2DB9-C9B8-44AB-B475-8FBE6654A9DF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15E44-3F42-42C6-ABAA-208DD0AA14FA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77632-CA4B-4713-9C71-8235A90B37CA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E58C63-4303-4FBA-9190-6BCFBC223E4B}" type="datetime1">
              <a:rPr lang="en-GB" noProof="0" smtClean="0"/>
              <a:t>25/11/2020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Enterprise Systems Development – Sprint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Group Members:</a:t>
            </a:r>
          </a:p>
          <a:p>
            <a:pPr rtl="0"/>
            <a:r>
              <a:rPr lang="en-GB" dirty="0"/>
              <a:t>Austin Harper, Conran Pearce, Harrison </a:t>
            </a:r>
            <a:r>
              <a:rPr lang="en-GB" dirty="0" err="1"/>
              <a:t>Bennion</a:t>
            </a:r>
            <a:r>
              <a:rPr lang="en-GB" dirty="0"/>
              <a:t>, Morgan Welch and Sam Kirk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Progress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Add your first bullet point here</a:t>
            </a:r>
          </a:p>
          <a:p>
            <a:pPr rtl="0"/>
            <a:r>
              <a:rPr lang="en-GB" dirty="0"/>
              <a:t>Add your second bullet point here</a:t>
            </a:r>
          </a:p>
          <a:p>
            <a:pPr rtl="0"/>
            <a:r>
              <a:rPr lang="en-GB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Plan (Gantt Chart)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8235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First bullet point here</a:t>
            </a:r>
          </a:p>
          <a:p>
            <a:pPr rtl="0"/>
            <a:r>
              <a:rPr lang="en-GB" dirty="0"/>
              <a:t>Second bullet point here</a:t>
            </a:r>
          </a:p>
          <a:p>
            <a:pPr rtl="0"/>
            <a:r>
              <a:rPr lang="en-GB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4284129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 noProof="0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 noProof="0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en-GB" noProof="0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Burn Down Chart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5C47F7-1722-4B52-B41F-67C6361A2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458625"/>
              </p:ext>
            </p:extLst>
          </p:nvPr>
        </p:nvGraphicFramePr>
        <p:xfrm>
          <a:off x="2268280" y="1844824"/>
          <a:ext cx="765226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059_TF02804846.potx" id="{5FC608FB-EB47-41F6-B4AB-C331438455D3}" vid="{8D8D95A3-2BEA-4434-A677-D4343B8F79BF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163</TotalTime>
  <Words>95</Words>
  <Application>Microsoft Macintosh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Enterprise Systems Development – Sprint 1</vt:lpstr>
      <vt:lpstr>Progress Summary</vt:lpstr>
      <vt:lpstr>Project Plan (Gantt Chart)</vt:lpstr>
      <vt:lpstr>Task Delivery Form</vt:lpstr>
      <vt:lpstr>Burn Down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Conran Pearce (Student)</dc:creator>
  <cp:lastModifiedBy>Conran Pearce (Student)</cp:lastModifiedBy>
  <cp:revision>4</cp:revision>
  <dcterms:created xsi:type="dcterms:W3CDTF">2020-11-25T10:50:28Z</dcterms:created>
  <dcterms:modified xsi:type="dcterms:W3CDTF">2020-11-25T13:34:14Z</dcterms:modified>
</cp:coreProperties>
</file>