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75" r:id="rId6"/>
    <p:sldId id="269" r:id="rId7"/>
    <p:sldId id="270" r:id="rId8"/>
    <p:sldId id="271" r:id="rId9"/>
    <p:sldId id="272" r:id="rId10"/>
    <p:sldId id="273" r:id="rId11"/>
    <p:sldId id="274" r:id="rId12"/>
  </p:sldIdLst>
  <p:sldSz cx="12188825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8" autoAdjust="0"/>
    <p:restoredTop sz="96327" autoAdjust="0"/>
  </p:normalViewPr>
  <p:slideViewPr>
    <p:cSldViewPr>
      <p:cViewPr varScale="1">
        <p:scale>
          <a:sx n="115" d="100"/>
          <a:sy n="115" d="100"/>
        </p:scale>
        <p:origin x="240" y="48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DEEBB-8103-4905-BFA7-1AABD791E139}" type="datetime1">
              <a:rPr lang="en-GB" smtClean="0"/>
              <a:t>17/12/2020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9FB856-3FCA-4EC2-AB16-994754ED6FD3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18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124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195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36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73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483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451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23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A6065-5E4F-4300-9D6C-C2C56B44B0CF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9ABCB-B213-48A2-AE44-D574A85F055F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4C2B27-CDC4-4488-B4F8-08B7920E8965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77E428-61DC-401C-9C5A-7D8110D5B815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E4A326-1B2F-4DFD-B6CF-B7D121B9D37C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C2D23-B5DD-433B-AF9B-C46AEEBA1205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ADDC3-2727-4063-BB81-E3F3203602F5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772DB9-C9B8-44AB-B475-8FBE6654A9DF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015E44-3F42-42C6-ABAA-208DD0AA14FA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677632-CA4B-4713-9C71-8235A90B37CA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BE58C63-4303-4FBA-9190-6BCFBC223E4B}" type="datetime1">
              <a:rPr lang="en-GB" noProof="0" smtClean="0"/>
              <a:t>17/12/2020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Enterprise Systems Development – Sprint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2" y="4869160"/>
            <a:ext cx="9143999" cy="1368152"/>
          </a:xfrm>
        </p:spPr>
        <p:txBody>
          <a:bodyPr rtlCol="0">
            <a:normAutofit fontScale="92500"/>
          </a:bodyPr>
          <a:lstStyle/>
          <a:p>
            <a:pPr rtl="0"/>
            <a:r>
              <a:rPr lang="en-GB" dirty="0"/>
              <a:t>Group Members:</a:t>
            </a:r>
          </a:p>
          <a:p>
            <a:pPr rtl="0"/>
            <a:r>
              <a:rPr lang="en-GB" dirty="0"/>
              <a:t>Austin Harper, Conran Pearce, Harrison </a:t>
            </a:r>
            <a:r>
              <a:rPr lang="en-GB" dirty="0" err="1"/>
              <a:t>Bennion</a:t>
            </a:r>
            <a:r>
              <a:rPr lang="en-GB" dirty="0"/>
              <a:t>, Morgan Welch and Sam Kirk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/m3-welch/ESD-Group-3-CW1</a:t>
            </a:r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CF70-ED21-824B-9F61-FB45AC3B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Meetings and Communication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2BA50BD1-5451-1144-B7A0-DE12C1EC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3" y="1905000"/>
            <a:ext cx="4267200" cy="4267200"/>
          </a:xfrm>
        </p:spPr>
      </p:pic>
    </p:spTree>
    <p:extLst>
      <p:ext uri="{BB962C8B-B14F-4D97-AF65-F5344CB8AC3E}">
        <p14:creationId xmlns:p14="http://schemas.microsoft.com/office/powerpoint/2010/main" val="13171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CF70-ED21-824B-9F61-FB45AC3B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– Sprint 3 Gantt Chart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8DA98A90-4E60-E74D-B1D5-A8D901226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t="1408" r="159" b="-110"/>
          <a:stretch/>
        </p:blipFill>
        <p:spPr>
          <a:xfrm>
            <a:off x="426828" y="1772816"/>
            <a:ext cx="11335167" cy="43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Progress Summary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Initial task planning and documentation between group members, after reviewing feedback for sprint 1.</a:t>
            </a:r>
          </a:p>
          <a:p>
            <a:pPr rtl="0"/>
            <a:r>
              <a:rPr lang="en-GB" dirty="0"/>
              <a:t>Implementation of a backend architecture which included system functionalities through servlets and basic front-end user interface. </a:t>
            </a:r>
          </a:p>
          <a:p>
            <a:pPr rtl="0"/>
            <a:r>
              <a:rPr lang="en-GB" dirty="0"/>
              <a:t>The database tables were extended to allow functionality, such as  bookings and prescriptions to be made.</a:t>
            </a:r>
          </a:p>
          <a:p>
            <a:pPr rtl="0"/>
            <a:r>
              <a:rPr lang="en-GB" dirty="0"/>
              <a:t>New Java classes have been created to allow changes to the database tables, such as a </a:t>
            </a:r>
            <a:r>
              <a:rPr lang="en-GB" dirty="0" err="1"/>
              <a:t>Bookings.java</a:t>
            </a:r>
            <a:r>
              <a:rPr lang="en-GB" dirty="0"/>
              <a:t> file being created which can interact with the bookings table.</a:t>
            </a:r>
          </a:p>
          <a:p>
            <a:pPr rtl="0"/>
            <a:r>
              <a:rPr lang="en-GB" dirty="0"/>
              <a:t>Extended front-end with basic functionality of back-end.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Sprint 2 Project Plan (Gantt Chart)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F71F849C-8EE7-9A40-977A-52842E783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32" y="1628800"/>
            <a:ext cx="7698159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Task Delivery Form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A5ECEA-2557-D140-B8CF-820AC5BBF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92" y="2420888"/>
            <a:ext cx="6605240" cy="632216"/>
          </a:xfrm>
          <a:prstGeom prst="rect">
            <a:avLst/>
          </a:prstGeom>
        </p:spPr>
      </p:pic>
      <p:pic>
        <p:nvPicPr>
          <p:cNvPr id="17" name="Picture 16" descr="Table, calendar&#10;&#10;Description automatically generated">
            <a:extLst>
              <a:ext uri="{FF2B5EF4-FFF2-40B4-BE49-F238E27FC236}">
                <a16:creationId xmlns:a16="http://schemas.microsoft.com/office/drawing/2014/main" id="{0EABC133-C897-0E4B-BDAB-0484AC565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284984"/>
            <a:ext cx="10918948" cy="167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Task Delivery Form - Tasks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248DCB5-3893-FC4F-9481-43850F14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16" y="1556792"/>
            <a:ext cx="459099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Burn Down Chart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C1325CA-2BF3-814B-A6B9-CE4E0D8C1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13" y="1700808"/>
            <a:ext cx="8788597" cy="48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GitHub – Kanban Project</a:t>
            </a:r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45F0BC3F-F8DA-5840-BE97-A39D0DD57E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87" b="15636"/>
          <a:stretch/>
        </p:blipFill>
        <p:spPr>
          <a:xfrm>
            <a:off x="1319937" y="1615943"/>
            <a:ext cx="9548950" cy="5053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100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GitHub – Issues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5A9E82-4A40-4246-8441-163C24C114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65"/>
          <a:stretch/>
        </p:blipFill>
        <p:spPr>
          <a:xfrm>
            <a:off x="2133972" y="1988840"/>
            <a:ext cx="3528392" cy="3879484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CAFA99-2090-0643-9AD2-EEC9815B90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35"/>
          <a:stretch/>
        </p:blipFill>
        <p:spPr>
          <a:xfrm>
            <a:off x="6526462" y="1976872"/>
            <a:ext cx="3168352" cy="38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67DA-430C-E043-A265-A19E6400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– Pull requests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3A9586-0F2F-144E-AEE2-29EC0CF47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19"/>
          <a:stretch/>
        </p:blipFill>
        <p:spPr>
          <a:xfrm>
            <a:off x="1522413" y="1628800"/>
            <a:ext cx="9143997" cy="3328083"/>
          </a:xfrm>
        </p:spPr>
      </p:pic>
      <p:pic>
        <p:nvPicPr>
          <p:cNvPr id="7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F17037-7F23-0D4A-9631-E2B829EF9F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551" b="1"/>
          <a:stretch/>
        </p:blipFill>
        <p:spPr>
          <a:xfrm>
            <a:off x="1523861" y="5085184"/>
            <a:ext cx="9143997" cy="149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059_TF02804846.potx" id="{5FC608FB-EB47-41F6-B4AB-C331438455D3}" vid="{8D8D95A3-2BEA-4434-A677-D4343B8F79BF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173</Words>
  <Application>Microsoft Macintosh PowerPoint</Application>
  <PresentationFormat>Custom</PresentationFormat>
  <Paragraphs>31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Enterprise Systems Development – Sprint 2</vt:lpstr>
      <vt:lpstr>Progress Summary</vt:lpstr>
      <vt:lpstr>Sprint 2 Project Plan (Gantt Chart)</vt:lpstr>
      <vt:lpstr>Task Delivery Form</vt:lpstr>
      <vt:lpstr>Task Delivery Form - Tasks</vt:lpstr>
      <vt:lpstr>Burn Down Chart</vt:lpstr>
      <vt:lpstr>GitHub – Kanban Project</vt:lpstr>
      <vt:lpstr>GitHub – Issues</vt:lpstr>
      <vt:lpstr>GitHub – Pull requests</vt:lpstr>
      <vt:lpstr>Team Meetings and Communication</vt:lpstr>
      <vt:lpstr>Sprint Review – Sprint 3 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Systems Development – Sprint 1</dc:title>
  <dc:creator>Conran Pearce (Student)</dc:creator>
  <cp:lastModifiedBy>Conran Pearce (Student)</cp:lastModifiedBy>
  <cp:revision>26</cp:revision>
  <dcterms:created xsi:type="dcterms:W3CDTF">2020-12-17T09:52:08Z</dcterms:created>
  <dcterms:modified xsi:type="dcterms:W3CDTF">2020-12-17T11:34:35Z</dcterms:modified>
</cp:coreProperties>
</file>