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10-12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It is mandatory to use Gemini APIs while building your prototype. 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apacsolutionchallenge@hack2skill.com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prototype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Working prototype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 title="Frame 235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Frame 234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 title="Frame 236.png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(Mandatory to integrate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