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0" r:id="rId4"/>
    <p:sldMasterId id="214748370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Zen Dots"/>
      <p:regular r:id="rId18"/>
    </p:embeddedFont>
    <p:embeddedFont>
      <p:font typeface="Inter SemiBold"/>
      <p:regular r:id="rId19"/>
      <p:bold r:id="rId20"/>
      <p:italic r:id="rId21"/>
      <p:boldItalic r:id="rId22"/>
    </p:embeddedFont>
    <p:embeddedFont>
      <p:font typeface="Inter Light"/>
      <p:regular r:id="rId23"/>
      <p:bold r:id="rId24"/>
      <p:italic r:id="rId25"/>
      <p:boldItalic r:id="rId26"/>
    </p:embeddedFont>
    <p:embeddedFont>
      <p:font typeface="Inter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SemiBold-bold.fntdata"/><Relationship Id="rId22" Type="http://schemas.openxmlformats.org/officeDocument/2006/relationships/font" Target="fonts/InterSemiBold-boldItalic.fntdata"/><Relationship Id="rId21" Type="http://schemas.openxmlformats.org/officeDocument/2006/relationships/font" Target="fonts/InterSemiBold-italic.fntdata"/><Relationship Id="rId24" Type="http://schemas.openxmlformats.org/officeDocument/2006/relationships/font" Target="fonts/InterLight-bold.fntdata"/><Relationship Id="rId23" Type="http://schemas.openxmlformats.org/officeDocument/2006/relationships/font" Target="fonts/Inter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InterLight-boldItalic.fntdata"/><Relationship Id="rId25" Type="http://schemas.openxmlformats.org/officeDocument/2006/relationships/font" Target="fonts/InterLight-italic.fntdata"/><Relationship Id="rId28" Type="http://schemas.openxmlformats.org/officeDocument/2006/relationships/font" Target="fonts/Inter-bold.fntdata"/><Relationship Id="rId27" Type="http://schemas.openxmlformats.org/officeDocument/2006/relationships/font" Target="fonts/Inter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Inter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Inter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InterSemiBold-regular.fntdata"/><Relationship Id="rId18" Type="http://schemas.openxmlformats.org/officeDocument/2006/relationships/font" Target="fonts/ZenDot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28f2bbe7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28f2bbe7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299fa52606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299fa52606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29916b113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329916b113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28f2bbe799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28f2bbe799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29916b113e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29916b113e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29916b113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29916b113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29dc4111ae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29dc4111ae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29dc4111ae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29dc4111ae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29916b113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29916b113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29916b11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29916b11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299fa52606_6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299fa52606_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  <a:effectLst>
            <a:outerShdw blurRad="1071563" rotWithShape="0" algn="bl" dir="5400000" dist="19050">
              <a:srgbClr val="000000">
                <a:alpha val="29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  <a:effectLst>
            <a:outerShdw blurRad="600075" rotWithShape="0" algn="bl" dir="5400000" dist="19050">
              <a:srgbClr val="000000">
                <a:alpha val="29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cxnSp>
        <p:nvCxnSpPr>
          <p:cNvPr id="57" name="Google Shape;57;p1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4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ivider Slide">
  <p:cSld name="CUSTOM_3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63" name="Google Shape;63;p1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5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65" name="Google Shape;65;p1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sion / Mission" type="secHead">
  <p:cSld name="SECTION_HEADER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>
            <p:ph idx="2" type="pic"/>
          </p:nvPr>
        </p:nvSpPr>
        <p:spPr>
          <a:xfrm>
            <a:off x="5039775" y="203250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cxnSp>
        <p:nvCxnSpPr>
          <p:cNvPr id="70" name="Google Shape;70;p1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452575" y="1853525"/>
            <a:ext cx="2965500" cy="24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72" name="Google Shape;72;p16"/>
          <p:cNvSpPr/>
          <p:nvPr>
            <p:ph idx="3" type="pic"/>
          </p:nvPr>
        </p:nvSpPr>
        <p:spPr>
          <a:xfrm>
            <a:off x="5039775" y="2624675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74" name="Google Shape;74;p1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" type="tx">
  <p:cSld name="TITLE_AND_BODY">
    <p:bg>
      <p:bgPr>
        <a:solidFill>
          <a:schemeClr val="dk2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1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7"/>
          <p:cNvSpPr txBox="1"/>
          <p:nvPr>
            <p:ph type="title"/>
          </p:nvPr>
        </p:nvSpPr>
        <p:spPr>
          <a:xfrm>
            <a:off x="420875" y="1552350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2" type="title"/>
          </p:nvPr>
        </p:nvSpPr>
        <p:spPr>
          <a:xfrm>
            <a:off x="472350" y="3144800"/>
            <a:ext cx="29655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Model" type="twoColTx">
  <p:cSld name="TITLE_AND_TWO_COLUMNS"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" name="Google Shape;84;p1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8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5605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2" type="body"/>
          </p:nvPr>
        </p:nvSpPr>
        <p:spPr>
          <a:xfrm>
            <a:off x="41131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8" name="Google Shape;88;p1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9" name="Google Shape;89;p18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Timeline" type="titleOnly">
  <p:cSld name="TITLE_ONLY"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3" name="Google Shape;93;p1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9"/>
          <p:cNvSpPr txBox="1"/>
          <p:nvPr>
            <p:ph type="title"/>
          </p:nvPr>
        </p:nvSpPr>
        <p:spPr>
          <a:xfrm>
            <a:off x="452575" y="596800"/>
            <a:ext cx="68688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589475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96" name="Google Shape;96;p19"/>
          <p:cNvSpPr txBox="1"/>
          <p:nvPr>
            <p:ph idx="2" type="body"/>
          </p:nvPr>
        </p:nvSpPr>
        <p:spPr>
          <a:xfrm>
            <a:off x="26018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97" name="Google Shape;97;p19"/>
          <p:cNvSpPr txBox="1"/>
          <p:nvPr>
            <p:ph idx="3" type="body"/>
          </p:nvPr>
        </p:nvSpPr>
        <p:spPr>
          <a:xfrm>
            <a:off x="46014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98" name="Google Shape;98;p19"/>
          <p:cNvSpPr txBox="1"/>
          <p:nvPr>
            <p:ph idx="4" type="body"/>
          </p:nvPr>
        </p:nvSpPr>
        <p:spPr>
          <a:xfrm>
            <a:off x="660280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99" name="Google Shape;99;p1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0" name="Google Shape;100;p19"/>
          <p:cNvSpPr txBox="1"/>
          <p:nvPr>
            <p:ph idx="5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Advantage">
  <p:cSld name="ONE_COLUMN_TEXT"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4" name="Google Shape;104;p2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20"/>
          <p:cNvSpPr txBox="1"/>
          <p:nvPr>
            <p:ph type="title"/>
          </p:nvPr>
        </p:nvSpPr>
        <p:spPr>
          <a:xfrm>
            <a:off x="452575" y="596800"/>
            <a:ext cx="44181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45257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08" name="Google Shape;108;p2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9" name="Google Shape;109;p20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">
  <p:cSld name="MAIN_POINT"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/>
          <p:nvPr>
            <p:ph idx="2" type="pic"/>
          </p:nvPr>
        </p:nvSpPr>
        <p:spPr>
          <a:xfrm>
            <a:off x="5663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113" name="Google Shape;113;p21"/>
          <p:cNvSpPr/>
          <p:nvPr>
            <p:ph idx="3" type="pic"/>
          </p:nvPr>
        </p:nvSpPr>
        <p:spPr>
          <a:xfrm>
            <a:off x="2588275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114" name="Google Shape;114;p21"/>
          <p:cNvSpPr/>
          <p:nvPr>
            <p:ph idx="4" type="pic"/>
          </p:nvPr>
        </p:nvSpPr>
        <p:spPr>
          <a:xfrm>
            <a:off x="4613113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115" name="Google Shape;115;p21"/>
          <p:cNvSpPr/>
          <p:nvPr>
            <p:ph idx="5" type="pic"/>
          </p:nvPr>
        </p:nvSpPr>
        <p:spPr>
          <a:xfrm>
            <a:off x="66379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cxnSp>
        <p:nvCxnSpPr>
          <p:cNvPr id="116" name="Google Shape;116;p2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21"/>
          <p:cNvSpPr txBox="1"/>
          <p:nvPr>
            <p:ph type="title"/>
          </p:nvPr>
        </p:nvSpPr>
        <p:spPr>
          <a:xfrm>
            <a:off x="450850" y="596800"/>
            <a:ext cx="67677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8" name="Google Shape;118;p21"/>
          <p:cNvSpPr txBox="1"/>
          <p:nvPr>
            <p:ph idx="1" type="subTitle"/>
          </p:nvPr>
        </p:nvSpPr>
        <p:spPr>
          <a:xfrm>
            <a:off x="5663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21"/>
          <p:cNvSpPr txBox="1"/>
          <p:nvPr>
            <p:ph idx="6" type="subTitle"/>
          </p:nvPr>
        </p:nvSpPr>
        <p:spPr>
          <a:xfrm>
            <a:off x="2588275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" name="Google Shape;120;p21"/>
          <p:cNvSpPr txBox="1"/>
          <p:nvPr>
            <p:ph idx="7" type="subTitle"/>
          </p:nvPr>
        </p:nvSpPr>
        <p:spPr>
          <a:xfrm>
            <a:off x="4613113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21"/>
          <p:cNvSpPr txBox="1"/>
          <p:nvPr>
            <p:ph idx="8" type="subTitle"/>
          </p:nvPr>
        </p:nvSpPr>
        <p:spPr>
          <a:xfrm>
            <a:off x="66379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2" name="Google Shape;122;p2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rent Market / Market Size">
  <p:cSld name="SECTION_TITLE_AND_DESCRIPTION">
    <p:bg>
      <p:bgPr>
        <a:solidFill>
          <a:schemeClr val="dk2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27" name="Google Shape;127;p2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22"/>
          <p:cNvSpPr txBox="1"/>
          <p:nvPr>
            <p:ph idx="1" type="subTitle"/>
          </p:nvPr>
        </p:nvSpPr>
        <p:spPr>
          <a:xfrm>
            <a:off x="675475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9" name="Google Shape;129;p22"/>
          <p:cNvSpPr txBox="1"/>
          <p:nvPr>
            <p:ph idx="2" type="body"/>
          </p:nvPr>
        </p:nvSpPr>
        <p:spPr>
          <a:xfrm>
            <a:off x="604925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0" name="Google Shape;130;p22"/>
          <p:cNvSpPr txBox="1"/>
          <p:nvPr>
            <p:ph idx="3" type="subTitle"/>
          </p:nvPr>
        </p:nvSpPr>
        <p:spPr>
          <a:xfrm>
            <a:off x="3885400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Google Shape;131;p22"/>
          <p:cNvSpPr txBox="1"/>
          <p:nvPr>
            <p:ph idx="4" type="body"/>
          </p:nvPr>
        </p:nvSpPr>
        <p:spPr>
          <a:xfrm>
            <a:off x="3814850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2" name="Google Shape;132;p22"/>
          <p:cNvSpPr txBox="1"/>
          <p:nvPr>
            <p:ph idx="5" type="subTitle"/>
          </p:nvPr>
        </p:nvSpPr>
        <p:spPr>
          <a:xfrm>
            <a:off x="7024719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22"/>
          <p:cNvSpPr txBox="1"/>
          <p:nvPr>
            <p:ph idx="6" type="body"/>
          </p:nvPr>
        </p:nvSpPr>
        <p:spPr>
          <a:xfrm>
            <a:off x="6954219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type="title"/>
          </p:nvPr>
        </p:nvSpPr>
        <p:spPr>
          <a:xfrm>
            <a:off x="450850" y="596800"/>
            <a:ext cx="6767700" cy="1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Google Shape;135;p2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6" name="Google Shape;136;p2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Breakdown">
  <p:cSld name="SECTION_TITLE_AND_DESCRIPTION_1">
    <p:bg>
      <p:bgPr>
        <a:solidFill>
          <a:schemeClr val="dk2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39" name="Google Shape;139;p2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23"/>
          <p:cNvSpPr txBox="1"/>
          <p:nvPr>
            <p:ph idx="1" type="subTitle"/>
          </p:nvPr>
        </p:nvSpPr>
        <p:spPr>
          <a:xfrm>
            <a:off x="34865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23"/>
          <p:cNvSpPr txBox="1"/>
          <p:nvPr>
            <p:ph idx="2" type="body"/>
          </p:nvPr>
        </p:nvSpPr>
        <p:spPr>
          <a:xfrm>
            <a:off x="34160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42" name="Google Shape;142;p23"/>
          <p:cNvCxnSpPr>
            <a:endCxn id="143" idx="2"/>
          </p:cNvCxnSpPr>
          <p:nvPr/>
        </p:nvCxnSpPr>
        <p:spPr>
          <a:xfrm>
            <a:off x="2904275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23"/>
          <p:cNvCxnSpPr/>
          <p:nvPr/>
        </p:nvCxnSpPr>
        <p:spPr>
          <a:xfrm>
            <a:off x="4765924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23"/>
          <p:cNvCxnSpPr/>
          <p:nvPr/>
        </p:nvCxnSpPr>
        <p:spPr>
          <a:xfrm>
            <a:off x="6635736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23"/>
          <p:cNvSpPr/>
          <p:nvPr/>
        </p:nvSpPr>
        <p:spPr>
          <a:xfrm>
            <a:off x="367617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6" name="Google Shape;146;p23"/>
          <p:cNvSpPr/>
          <p:nvPr/>
        </p:nvSpPr>
        <p:spPr>
          <a:xfrm>
            <a:off x="5548513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7" name="Google Shape;147;p23"/>
          <p:cNvSpPr/>
          <p:nvPr/>
        </p:nvSpPr>
        <p:spPr>
          <a:xfrm>
            <a:off x="741772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8" name="Google Shape;148;p23"/>
          <p:cNvSpPr txBox="1"/>
          <p:nvPr>
            <p:ph idx="3" type="subTitle"/>
          </p:nvPr>
        </p:nvSpPr>
        <p:spPr>
          <a:xfrm>
            <a:off x="535892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9" name="Google Shape;149;p23"/>
          <p:cNvSpPr txBox="1"/>
          <p:nvPr>
            <p:ph idx="4" type="body"/>
          </p:nvPr>
        </p:nvSpPr>
        <p:spPr>
          <a:xfrm>
            <a:off x="528842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0" name="Google Shape;150;p23"/>
          <p:cNvSpPr txBox="1"/>
          <p:nvPr>
            <p:ph idx="5" type="subTitle"/>
          </p:nvPr>
        </p:nvSpPr>
        <p:spPr>
          <a:xfrm>
            <a:off x="72312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1" name="Google Shape;151;p23"/>
          <p:cNvSpPr txBox="1"/>
          <p:nvPr>
            <p:ph idx="6" type="body"/>
          </p:nvPr>
        </p:nvSpPr>
        <p:spPr>
          <a:xfrm>
            <a:off x="71607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2" name="Google Shape;152;p23"/>
          <p:cNvSpPr/>
          <p:nvPr/>
        </p:nvSpPr>
        <p:spPr>
          <a:xfrm>
            <a:off x="603475" y="2706950"/>
            <a:ext cx="2313300" cy="1413600"/>
          </a:xfrm>
          <a:prstGeom prst="roundRect">
            <a:avLst>
              <a:gd fmla="val 7414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F6F5EC"/>
              </a:solidFill>
            </a:endParaRPr>
          </a:p>
        </p:txBody>
      </p:sp>
      <p:sp>
        <p:nvSpPr>
          <p:cNvPr id="153" name="Google Shape;153;p23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4" name="Google Shape;154;p23"/>
          <p:cNvSpPr txBox="1"/>
          <p:nvPr>
            <p:ph idx="7" type="body"/>
          </p:nvPr>
        </p:nvSpPr>
        <p:spPr>
          <a:xfrm>
            <a:off x="603475" y="2758400"/>
            <a:ext cx="2313300" cy="1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5" name="Google Shape;155;p2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6" name="Google Shape;156;p2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/ Graph">
  <p:cSld name="CAPTION_ONLY"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Google Shape;158;p2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24"/>
          <p:cNvSpPr txBox="1"/>
          <p:nvPr>
            <p:ph type="title"/>
          </p:nvPr>
        </p:nvSpPr>
        <p:spPr>
          <a:xfrm>
            <a:off x="452575" y="596800"/>
            <a:ext cx="4418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61" name="Google Shape;161;p2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2" name="Google Shape;162;p2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2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Header">
  <p:cSld name="BIG_NUMBER">
    <p:bg>
      <p:bgPr>
        <a:solidFill>
          <a:schemeClr val="dk2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/>
          <p:nvPr>
            <p:ph idx="2" type="pic"/>
          </p:nvPr>
        </p:nvSpPr>
        <p:spPr>
          <a:xfrm>
            <a:off x="213750" y="586950"/>
            <a:ext cx="8701800" cy="2327100"/>
          </a:xfrm>
          <a:prstGeom prst="roundRect">
            <a:avLst>
              <a:gd fmla="val 3913" name="adj"/>
            </a:avLst>
          </a:prstGeom>
          <a:noFill/>
          <a:ln>
            <a:noFill/>
          </a:ln>
        </p:spPr>
      </p:sp>
      <p:sp>
        <p:nvSpPr>
          <p:cNvPr id="166" name="Google Shape;166;p25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67" name="Google Shape;167;p2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5362800" y="30712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9" name="Google Shape;169;p2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0" name="Google Shape;170;p2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Strategy" type="blank">
  <p:cSld name="BLANK">
    <p:bg>
      <p:bgPr>
        <a:solidFill>
          <a:schemeClr val="dk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/>
          <p:nvPr>
            <p:ph idx="2" type="pic"/>
          </p:nvPr>
        </p:nvSpPr>
        <p:spPr>
          <a:xfrm>
            <a:off x="6445900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sp>
        <p:nvSpPr>
          <p:cNvPr id="173" name="Google Shape;173;p26"/>
          <p:cNvSpPr/>
          <p:nvPr>
            <p:ph idx="3" type="pic"/>
          </p:nvPr>
        </p:nvSpPr>
        <p:spPr>
          <a:xfrm>
            <a:off x="4210025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cxnSp>
        <p:nvCxnSpPr>
          <p:cNvPr id="174" name="Google Shape;174;p2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26"/>
          <p:cNvSpPr txBox="1"/>
          <p:nvPr>
            <p:ph type="title"/>
          </p:nvPr>
        </p:nvSpPr>
        <p:spPr>
          <a:xfrm>
            <a:off x="450850" y="596800"/>
            <a:ext cx="40830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6" name="Google Shape;176;p26"/>
          <p:cNvSpPr txBox="1"/>
          <p:nvPr>
            <p:ph idx="1" type="subTitle"/>
          </p:nvPr>
        </p:nvSpPr>
        <p:spPr>
          <a:xfrm>
            <a:off x="4210025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7" name="Google Shape;177;p26"/>
          <p:cNvSpPr txBox="1"/>
          <p:nvPr>
            <p:ph idx="4" type="body"/>
          </p:nvPr>
        </p:nvSpPr>
        <p:spPr>
          <a:xfrm>
            <a:off x="4210025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8" name="Google Shape;178;p26"/>
          <p:cNvSpPr txBox="1"/>
          <p:nvPr>
            <p:ph idx="5" type="subTitle"/>
          </p:nvPr>
        </p:nvSpPr>
        <p:spPr>
          <a:xfrm>
            <a:off x="6458950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9" name="Google Shape;179;p26"/>
          <p:cNvSpPr txBox="1"/>
          <p:nvPr>
            <p:ph idx="6" type="body"/>
          </p:nvPr>
        </p:nvSpPr>
        <p:spPr>
          <a:xfrm>
            <a:off x="6458950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0" name="Google Shape;180;p26"/>
          <p:cNvSpPr txBox="1"/>
          <p:nvPr>
            <p:ph idx="7" type="body"/>
          </p:nvPr>
        </p:nvSpPr>
        <p:spPr>
          <a:xfrm>
            <a:off x="450850" y="2399275"/>
            <a:ext cx="30480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1" name="Google Shape;181;p26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TITLE_1"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3" name="Google Shape;183;p2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7"/>
          <p:cNvSpPr txBox="1"/>
          <p:nvPr>
            <p:ph type="title"/>
          </p:nvPr>
        </p:nvSpPr>
        <p:spPr>
          <a:xfrm>
            <a:off x="452575" y="596800"/>
            <a:ext cx="44181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85" name="Google Shape;185;p27"/>
          <p:cNvSpPr txBox="1"/>
          <p:nvPr>
            <p:ph idx="1" type="subTitle"/>
          </p:nvPr>
        </p:nvSpPr>
        <p:spPr>
          <a:xfrm>
            <a:off x="46782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6" name="Google Shape;186;p27"/>
          <p:cNvSpPr txBox="1"/>
          <p:nvPr>
            <p:ph idx="2" type="body"/>
          </p:nvPr>
        </p:nvSpPr>
        <p:spPr>
          <a:xfrm>
            <a:off x="39162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87" name="Google Shape;187;p27"/>
          <p:cNvSpPr txBox="1"/>
          <p:nvPr>
            <p:ph idx="3" type="subTitle"/>
          </p:nvPr>
        </p:nvSpPr>
        <p:spPr>
          <a:xfrm>
            <a:off x="3052450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8" name="Google Shape;188;p27"/>
          <p:cNvSpPr txBox="1"/>
          <p:nvPr>
            <p:ph idx="4" type="body"/>
          </p:nvPr>
        </p:nvSpPr>
        <p:spPr>
          <a:xfrm>
            <a:off x="2976250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89" name="Google Shape;189;p27"/>
          <p:cNvSpPr txBox="1"/>
          <p:nvPr>
            <p:ph idx="5" type="subTitle"/>
          </p:nvPr>
        </p:nvSpPr>
        <p:spPr>
          <a:xfrm>
            <a:off x="563707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0" name="Google Shape;190;p27"/>
          <p:cNvSpPr txBox="1"/>
          <p:nvPr>
            <p:ph idx="6" type="body"/>
          </p:nvPr>
        </p:nvSpPr>
        <p:spPr>
          <a:xfrm>
            <a:off x="556087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91" name="Google Shape;191;p27"/>
          <p:cNvSpPr txBox="1"/>
          <p:nvPr>
            <p:ph idx="7" type="subTitle"/>
          </p:nvPr>
        </p:nvSpPr>
        <p:spPr>
          <a:xfrm>
            <a:off x="46782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2" name="Google Shape;192;p27"/>
          <p:cNvSpPr txBox="1"/>
          <p:nvPr>
            <p:ph idx="8" type="body"/>
          </p:nvPr>
        </p:nvSpPr>
        <p:spPr>
          <a:xfrm>
            <a:off x="39162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93" name="Google Shape;193;p27"/>
          <p:cNvSpPr txBox="1"/>
          <p:nvPr>
            <p:ph idx="9" type="subTitle"/>
          </p:nvPr>
        </p:nvSpPr>
        <p:spPr>
          <a:xfrm>
            <a:off x="3052450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4" name="Google Shape;194;p27"/>
          <p:cNvSpPr txBox="1"/>
          <p:nvPr>
            <p:ph idx="13" type="body"/>
          </p:nvPr>
        </p:nvSpPr>
        <p:spPr>
          <a:xfrm>
            <a:off x="2976250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95" name="Google Shape;195;p27"/>
          <p:cNvSpPr txBox="1"/>
          <p:nvPr>
            <p:ph idx="14" type="subTitle"/>
          </p:nvPr>
        </p:nvSpPr>
        <p:spPr>
          <a:xfrm>
            <a:off x="563707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6" name="Google Shape;196;p27"/>
          <p:cNvSpPr txBox="1"/>
          <p:nvPr>
            <p:ph idx="15" type="body"/>
          </p:nvPr>
        </p:nvSpPr>
        <p:spPr>
          <a:xfrm>
            <a:off x="556087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97" name="Google Shape;197;p27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/ Benefits">
  <p:cSld name="CUSTOM">
    <p:bg>
      <p:bgPr>
        <a:solidFill>
          <a:schemeClr val="l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0" name="Google Shape;200;p2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" name="Google Shape;201;p28"/>
          <p:cNvSpPr txBox="1"/>
          <p:nvPr>
            <p:ph type="title"/>
          </p:nvPr>
        </p:nvSpPr>
        <p:spPr>
          <a:xfrm>
            <a:off x="452575" y="633600"/>
            <a:ext cx="39546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9pPr>
          </a:lstStyle>
          <a:p/>
        </p:txBody>
      </p:sp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203" name="Google Shape;203;p2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4" name="Google Shape;204;p28"/>
          <p:cNvSpPr txBox="1"/>
          <p:nvPr>
            <p:ph idx="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2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">
    <p:bg>
      <p:bgPr>
        <a:solidFill>
          <a:schemeClr val="dk2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/>
          <p:nvPr>
            <p:ph idx="2" type="pic"/>
          </p:nvPr>
        </p:nvSpPr>
        <p:spPr>
          <a:xfrm>
            <a:off x="2118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  <p:sp>
        <p:nvSpPr>
          <p:cNvPr id="208" name="Google Shape;208;p29"/>
          <p:cNvSpPr/>
          <p:nvPr>
            <p:ph idx="3" type="pic"/>
          </p:nvPr>
        </p:nvSpPr>
        <p:spPr>
          <a:xfrm>
            <a:off x="46397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Competition">
  <p:cSld name="CUSTOM_2">
    <p:bg>
      <p:bgPr>
        <a:solidFill>
          <a:schemeClr val="lt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/>
          <p:nvPr>
            <p:ph idx="2" type="pic"/>
          </p:nvPr>
        </p:nvSpPr>
        <p:spPr>
          <a:xfrm>
            <a:off x="40147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211" name="Google Shape;211;p30"/>
          <p:cNvSpPr/>
          <p:nvPr>
            <p:ph idx="3" type="pic"/>
          </p:nvPr>
        </p:nvSpPr>
        <p:spPr>
          <a:xfrm>
            <a:off x="568857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212" name="Google Shape;212;p30"/>
          <p:cNvSpPr/>
          <p:nvPr>
            <p:ph idx="4" type="pic"/>
          </p:nvPr>
        </p:nvSpPr>
        <p:spPr>
          <a:xfrm>
            <a:off x="73624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213" name="Google Shape;213;p30"/>
          <p:cNvSpPr/>
          <p:nvPr>
            <p:ph idx="5" type="pic"/>
          </p:nvPr>
        </p:nvSpPr>
        <p:spPr>
          <a:xfrm>
            <a:off x="40147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214" name="Google Shape;214;p30"/>
          <p:cNvSpPr/>
          <p:nvPr>
            <p:ph idx="6" type="pic"/>
          </p:nvPr>
        </p:nvSpPr>
        <p:spPr>
          <a:xfrm>
            <a:off x="568857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215" name="Google Shape;215;p30"/>
          <p:cNvSpPr/>
          <p:nvPr>
            <p:ph idx="7" type="pic"/>
          </p:nvPr>
        </p:nvSpPr>
        <p:spPr>
          <a:xfrm>
            <a:off x="73624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cxnSp>
        <p:nvCxnSpPr>
          <p:cNvPr id="216" name="Google Shape;216;p3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30"/>
          <p:cNvSpPr txBox="1"/>
          <p:nvPr>
            <p:ph type="title"/>
          </p:nvPr>
        </p:nvSpPr>
        <p:spPr>
          <a:xfrm>
            <a:off x="452575" y="596800"/>
            <a:ext cx="32625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218" name="Google Shape;218;p30"/>
          <p:cNvSpPr txBox="1"/>
          <p:nvPr>
            <p:ph idx="1" type="subTitle"/>
          </p:nvPr>
        </p:nvSpPr>
        <p:spPr>
          <a:xfrm>
            <a:off x="452575" y="1956400"/>
            <a:ext cx="26160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19" name="Google Shape;219;p30"/>
          <p:cNvSpPr txBox="1"/>
          <p:nvPr>
            <p:ph idx="8" type="body"/>
          </p:nvPr>
        </p:nvSpPr>
        <p:spPr>
          <a:xfrm>
            <a:off x="467825" y="2583700"/>
            <a:ext cx="32472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220" name="Google Shape;220;p30"/>
          <p:cNvSpPr txBox="1"/>
          <p:nvPr>
            <p:ph idx="9" type="subTitle"/>
          </p:nvPr>
        </p:nvSpPr>
        <p:spPr>
          <a:xfrm>
            <a:off x="40147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21" name="Google Shape;221;p30"/>
          <p:cNvSpPr txBox="1"/>
          <p:nvPr>
            <p:ph idx="13" type="subTitle"/>
          </p:nvPr>
        </p:nvSpPr>
        <p:spPr>
          <a:xfrm>
            <a:off x="568857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22" name="Google Shape;222;p30"/>
          <p:cNvSpPr txBox="1"/>
          <p:nvPr>
            <p:ph idx="14" type="subTitle"/>
          </p:nvPr>
        </p:nvSpPr>
        <p:spPr>
          <a:xfrm>
            <a:off x="73624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23" name="Google Shape;223;p30"/>
          <p:cNvSpPr txBox="1"/>
          <p:nvPr>
            <p:ph idx="15" type="subTitle"/>
          </p:nvPr>
        </p:nvSpPr>
        <p:spPr>
          <a:xfrm>
            <a:off x="40147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24" name="Google Shape;224;p30"/>
          <p:cNvSpPr txBox="1"/>
          <p:nvPr>
            <p:ph idx="16" type="subTitle"/>
          </p:nvPr>
        </p:nvSpPr>
        <p:spPr>
          <a:xfrm>
            <a:off x="568857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25" name="Google Shape;225;p30"/>
          <p:cNvSpPr txBox="1"/>
          <p:nvPr>
            <p:ph idx="17" type="subTitle"/>
          </p:nvPr>
        </p:nvSpPr>
        <p:spPr>
          <a:xfrm>
            <a:off x="73624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26" name="Google Shape;226;p3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7" name="Google Shape;227;p30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3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">
  <p:cSld name="CUSTOM_1_1">
    <p:bg>
      <p:bgPr>
        <a:solidFill>
          <a:schemeClr val="dk2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/>
          <p:nvPr>
            <p:ph idx="2" type="pic"/>
          </p:nvPr>
        </p:nvSpPr>
        <p:spPr>
          <a:xfrm>
            <a:off x="2286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31" name="Google Shape;231;p31"/>
          <p:cNvSpPr/>
          <p:nvPr>
            <p:ph idx="3" type="pic"/>
          </p:nvPr>
        </p:nvSpPr>
        <p:spPr>
          <a:xfrm>
            <a:off x="39319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32" name="Google Shape;232;p31"/>
          <p:cNvSpPr/>
          <p:nvPr>
            <p:ph idx="4" type="pic"/>
          </p:nvPr>
        </p:nvSpPr>
        <p:spPr>
          <a:xfrm>
            <a:off x="7635600" y="59262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33" name="Google Shape;233;p31"/>
          <p:cNvSpPr/>
          <p:nvPr>
            <p:ph idx="5" type="pic"/>
          </p:nvPr>
        </p:nvSpPr>
        <p:spPr>
          <a:xfrm>
            <a:off x="25753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34" name="Google Shape;234;p31"/>
          <p:cNvSpPr/>
          <p:nvPr>
            <p:ph idx="6" type="pic"/>
          </p:nvPr>
        </p:nvSpPr>
        <p:spPr>
          <a:xfrm>
            <a:off x="62788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35" name="Google Shape;235;p31"/>
          <p:cNvSpPr/>
          <p:nvPr>
            <p:ph idx="7" type="pic"/>
          </p:nvPr>
        </p:nvSpPr>
        <p:spPr>
          <a:xfrm>
            <a:off x="2286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36" name="Google Shape;236;p31"/>
          <p:cNvSpPr/>
          <p:nvPr>
            <p:ph idx="8" type="pic"/>
          </p:nvPr>
        </p:nvSpPr>
        <p:spPr>
          <a:xfrm>
            <a:off x="1545425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37" name="Google Shape;237;p31"/>
          <p:cNvSpPr/>
          <p:nvPr>
            <p:ph idx="9" type="pic"/>
          </p:nvPr>
        </p:nvSpPr>
        <p:spPr>
          <a:xfrm>
            <a:off x="3932063" y="1963950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38" name="Google Shape;238;p31"/>
          <p:cNvSpPr/>
          <p:nvPr>
            <p:ph idx="13" type="pic"/>
          </p:nvPr>
        </p:nvSpPr>
        <p:spPr>
          <a:xfrm>
            <a:off x="5248888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39" name="Google Shape;239;p31"/>
          <p:cNvSpPr/>
          <p:nvPr>
            <p:ph idx="14" type="pic"/>
          </p:nvPr>
        </p:nvSpPr>
        <p:spPr>
          <a:xfrm>
            <a:off x="75557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0" name="Google Shape;240;p31"/>
          <p:cNvSpPr/>
          <p:nvPr>
            <p:ph idx="15" type="pic"/>
          </p:nvPr>
        </p:nvSpPr>
        <p:spPr>
          <a:xfrm>
            <a:off x="2286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41" name="Google Shape;241;p31"/>
          <p:cNvSpPr/>
          <p:nvPr>
            <p:ph idx="16" type="pic"/>
          </p:nvPr>
        </p:nvSpPr>
        <p:spPr>
          <a:xfrm>
            <a:off x="39319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42" name="Google Shape;242;p31"/>
          <p:cNvSpPr/>
          <p:nvPr>
            <p:ph idx="17" type="pic"/>
          </p:nvPr>
        </p:nvSpPr>
        <p:spPr>
          <a:xfrm>
            <a:off x="7635600" y="333527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43" name="Google Shape;243;p31"/>
          <p:cNvSpPr/>
          <p:nvPr>
            <p:ph idx="18" type="pic"/>
          </p:nvPr>
        </p:nvSpPr>
        <p:spPr>
          <a:xfrm>
            <a:off x="25753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4" name="Google Shape;244;p31"/>
          <p:cNvSpPr/>
          <p:nvPr>
            <p:ph idx="19" type="pic"/>
          </p:nvPr>
        </p:nvSpPr>
        <p:spPr>
          <a:xfrm>
            <a:off x="62788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5" name="Google Shape;245;p31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246" name="Google Shape;246;p3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" name="Google Shape;247;p3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8" name="Google Shape;248;p3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51" name="Google Shape;251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52" name="Google Shape;25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5" name="Google Shape;25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o Place Holder">
  <p:cSld name="CUSTOM_4">
    <p:bg>
      <p:bgPr>
        <a:solidFill>
          <a:srgbClr val="000000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 txBox="1"/>
          <p:nvPr>
            <p:ph type="title"/>
          </p:nvPr>
        </p:nvSpPr>
        <p:spPr>
          <a:xfrm>
            <a:off x="2347800" y="1415400"/>
            <a:ext cx="4448400" cy="231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60" name="Google Shape;26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1" name="Google Shape;26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64" name="Google Shape;264;p3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5" name="Google Shape;265;p3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6" name="Google Shape;26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69" name="Google Shape;26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2" name="Google Shape;272;p3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3" name="Google Shape;27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76" name="Google Shape;27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1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80" name="Google Shape;280;p4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1" name="Google Shape;281;p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2" name="Google Shape;28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285" name="Google Shape;285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8" name="Google Shape;288;p4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9" name="Google Shape;28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">
  <p:cSld name="BLANK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4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94" name="Google Shape;294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44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6" name="Google Shape;296;p44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7" name="Google Shape;297;p44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8" name="Google Shape;298;p44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9" name="Google Shape;299;p44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0" name="Google Shape;300;p44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03" name="Google Shape;303;p45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4" name="Google Shape;304;p45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305" name="Google Shape;305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4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9" name="Google Shape;309;p46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0" name="Google Shape;310;p46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1" name="Google Shape;311;p46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2" name="Google Shape;312;p46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5" name="Google Shape;315;p47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6" name="Google Shape;316;p47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7" name="Google Shape;317;p47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8" name="Google Shape;318;p4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9" name="Google Shape;319;p47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0" name="Google Shape;320;p47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1" name="Google Shape;321;p47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DA">
  <p:cSld name="CUSTOM_2_2_1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8"/>
          <p:cNvSpPr txBox="1"/>
          <p:nvPr>
            <p:ph idx="12" type="sldNum"/>
          </p:nvPr>
        </p:nvSpPr>
        <p:spPr>
          <a:xfrm>
            <a:off x="8292283" y="29328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48"/>
          <p:cNvSpPr txBox="1"/>
          <p:nvPr>
            <p:ph idx="1" type="body"/>
          </p:nvPr>
        </p:nvSpPr>
        <p:spPr>
          <a:xfrm>
            <a:off x="303000" y="68715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25" name="Google Shape;325;p48"/>
          <p:cNvSpPr txBox="1"/>
          <p:nvPr>
            <p:ph idx="2" type="body"/>
          </p:nvPr>
        </p:nvSpPr>
        <p:spPr>
          <a:xfrm>
            <a:off x="3167550" y="68715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26" name="Google Shape;326;p48"/>
          <p:cNvSpPr txBox="1"/>
          <p:nvPr>
            <p:ph idx="3" type="body"/>
          </p:nvPr>
        </p:nvSpPr>
        <p:spPr>
          <a:xfrm>
            <a:off x="6032100" y="68715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27" name="Google Shape;327;p48"/>
          <p:cNvSpPr txBox="1"/>
          <p:nvPr/>
        </p:nvSpPr>
        <p:spPr>
          <a:xfrm>
            <a:off x="303013" y="384300"/>
            <a:ext cx="17304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rPr>
              <a:t>MECHANIC</a:t>
            </a:r>
            <a:endParaRPr sz="1200">
              <a:solidFill>
                <a:schemeClr val="dk2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328" name="Google Shape;328;p48"/>
          <p:cNvSpPr txBox="1"/>
          <p:nvPr/>
        </p:nvSpPr>
        <p:spPr>
          <a:xfrm>
            <a:off x="3167563" y="384300"/>
            <a:ext cx="17304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rPr>
              <a:t>DYNAMIC</a:t>
            </a:r>
            <a:endParaRPr sz="1200">
              <a:solidFill>
                <a:schemeClr val="dk2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329" name="Google Shape;329;p48"/>
          <p:cNvSpPr txBox="1"/>
          <p:nvPr/>
        </p:nvSpPr>
        <p:spPr>
          <a:xfrm>
            <a:off x="6032113" y="384300"/>
            <a:ext cx="17304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rPr>
              <a:t>AESTHETIC</a:t>
            </a:r>
            <a:endParaRPr sz="1200">
              <a:solidFill>
                <a:schemeClr val="dk2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4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3" name="Google Shape;333;p4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4" name="Google Shape;334;p4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5" name="Google Shape;335;p4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6" name="Google Shape;336;p4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7" name="Google Shape;337;p4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8" name="Google Shape;338;p4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9" name="Google Shape;339;p4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0" name="Google Shape;340;p4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43" name="Google Shape;343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Google Shape;344;p5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7" name="Google Shape;347;p5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48" name="Google Shape;348;p5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49" name="Google Shape;349;p5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0" name="Google Shape;350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1" name="Google Shape;35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52" name="Google Shape;352;p5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53" name="Google Shape;353;p5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6" name="Google Shape;356;p5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57" name="Google Shape;357;p5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58" name="Google Shape;358;p5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9" name="Google Shape;359;p5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60" name="Google Shape;360;p5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61" name="Google Shape;361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63" name="Google Shape;363;p5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64" name="Google Shape;364;p5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65" name="Google Shape;365;p5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1" name="Google Shape;371;p5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2" name="Google Shape;372;p5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3" name="Google Shape;373;p5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4" name="Google Shape;374;p5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5" name="Google Shape;375;p5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6" name="Google Shape;376;p5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7" name="Google Shape;377;p5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78" name="Google Shape;378;p5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9" name="Google Shape;379;p5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80" name="Google Shape;380;p5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theme" Target="../theme/theme1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357188" rotWithShape="0" algn="bl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308925" y="278025"/>
            <a:ext cx="4448400" cy="2312700"/>
          </a:xfrm>
          <a:prstGeom prst="rect">
            <a:avLst/>
          </a:prstGeom>
          <a:noFill/>
          <a:ln>
            <a:noFill/>
          </a:ln>
          <a:effectLst>
            <a:outerShdw blurRad="357188" rotWithShape="0" algn="bl">
              <a:srgbClr val="000000">
                <a:alpha val="25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Zen Dots"/>
              <a:buNone/>
              <a:defRPr b="1" sz="42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Zen Dots"/>
              <a:buNone/>
              <a:defRPr sz="42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Zen Dots"/>
              <a:buNone/>
              <a:defRPr sz="42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Zen Dots"/>
              <a:buNone/>
              <a:defRPr sz="42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Zen Dots"/>
              <a:buNone/>
              <a:defRPr sz="42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Zen Dots"/>
              <a:buNone/>
              <a:defRPr sz="42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Zen Dots"/>
              <a:buNone/>
              <a:defRPr sz="42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Zen Dots"/>
              <a:buNone/>
              <a:defRPr sz="42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Zen Dots"/>
              <a:buNone/>
              <a:defRPr sz="42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613175" y="278025"/>
            <a:ext cx="2965500" cy="2965500"/>
          </a:xfrm>
          <a:prstGeom prst="rect">
            <a:avLst/>
          </a:prstGeom>
          <a:noFill/>
          <a:ln>
            <a:noFill/>
          </a:ln>
          <a:effectLst>
            <a:outerShdw blurRad="357188" rotWithShape="0" algn="bl">
              <a:srgbClr val="000000">
                <a:alpha val="25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iLnWPcF6pwfbIXlo0UFWS_SOboxutgx8/vie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VTFOPGlxlpD2Esn2yReAZ4y3nZRNGdjy/view" TargetMode="Externa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5"/>
          <p:cNvSpPr txBox="1"/>
          <p:nvPr>
            <p:ph type="title"/>
          </p:nvPr>
        </p:nvSpPr>
        <p:spPr>
          <a:xfrm>
            <a:off x="420875" y="784746"/>
            <a:ext cx="4324800" cy="17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Kezzel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</a:t>
            </a:r>
            <a:endParaRPr/>
          </a:p>
        </p:txBody>
      </p:sp>
      <p:sp>
        <p:nvSpPr>
          <p:cNvPr id="386" name="Google Shape;386;p55"/>
          <p:cNvSpPr txBox="1"/>
          <p:nvPr>
            <p:ph idx="2" type="title"/>
          </p:nvPr>
        </p:nvSpPr>
        <p:spPr>
          <a:xfrm>
            <a:off x="565025" y="2927338"/>
            <a:ext cx="4036500" cy="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 Spector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 Miller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Coy Korak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Bryson Lindsay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 Dennis</a:t>
            </a:r>
            <a:endParaRPr/>
          </a:p>
        </p:txBody>
      </p:sp>
      <p:sp>
        <p:nvSpPr>
          <p:cNvPr id="387" name="Google Shape;387;p55"/>
          <p:cNvSpPr/>
          <p:nvPr/>
        </p:nvSpPr>
        <p:spPr>
          <a:xfrm>
            <a:off x="560525" y="2517250"/>
            <a:ext cx="1962600" cy="410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  <a:effectLst>
            <a:outerShdw blurRad="671513" rotWithShape="0" algn="bl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TEAM</a:t>
            </a:r>
            <a:r>
              <a:rPr b="1"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APPLE TOO</a:t>
            </a:r>
            <a:endParaRPr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Retro Style Music and Sound Effects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Shooting and explosion sound effects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3 different songs, 1 for title screen, 1 for in game, and 1 left for ending </a:t>
            </a:r>
            <a:r>
              <a:rPr lang="en"/>
              <a:t>screen or as back up use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Title song is upbeat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Ingame song is all around and nonstop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The last song is more melancholy and sad</a:t>
            </a:r>
            <a:endParaRPr/>
          </a:p>
        </p:txBody>
      </p:sp>
      <p:sp>
        <p:nvSpPr>
          <p:cNvPr id="446" name="Google Shape;446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Sound Design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Schedule</a:t>
            </a:r>
            <a:endParaRPr/>
          </a:p>
        </p:txBody>
      </p:sp>
      <p:sp>
        <p:nvSpPr>
          <p:cNvPr id="452" name="Google Shape;452;p6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using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Github’s Issues and Projects</a:t>
            </a:r>
            <a:r>
              <a:rPr lang="en"/>
              <a:t> features to manage our schedule.</a:t>
            </a:r>
            <a:endParaRPr/>
          </a:p>
        </p:txBody>
      </p:sp>
      <p:pic>
        <p:nvPicPr>
          <p:cNvPr id="453" name="Google Shape;45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5225" y="183363"/>
            <a:ext cx="7252449" cy="4760925"/>
          </a:xfrm>
          <a:prstGeom prst="rect">
            <a:avLst/>
          </a:prstGeom>
          <a:noFill/>
          <a:ln>
            <a:noFill/>
          </a:ln>
          <a:effectLst>
            <a:outerShdw blurRad="285750" rotWithShape="0" algn="bl" dir="5400000" dist="19050">
              <a:srgbClr val="000000">
                <a:alpha val="37000"/>
              </a:srgbClr>
            </a:outerShdw>
          </a:effectLst>
        </p:spPr>
      </p:pic>
      <p:sp>
        <p:nvSpPr>
          <p:cNvPr id="454" name="Google Shape;454;p65"/>
          <p:cNvSpPr/>
          <p:nvPr/>
        </p:nvSpPr>
        <p:spPr>
          <a:xfrm>
            <a:off x="6697625" y="-7925"/>
            <a:ext cx="37545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6"/>
          <p:cNvSpPr txBox="1"/>
          <p:nvPr>
            <p:ph type="title"/>
          </p:nvPr>
        </p:nvSpPr>
        <p:spPr>
          <a:xfrm>
            <a:off x="472350" y="1417425"/>
            <a:ext cx="73104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What is “</a:t>
            </a:r>
            <a:r>
              <a:rPr lang="en"/>
              <a:t>Kezzel Run</a:t>
            </a:r>
            <a:r>
              <a:rPr b="0" lang="en"/>
              <a:t>”?</a:t>
            </a:r>
            <a:endParaRPr b="0"/>
          </a:p>
        </p:txBody>
      </p:sp>
      <p:sp>
        <p:nvSpPr>
          <p:cNvPr id="393" name="Google Shape;393;p56"/>
          <p:cNvSpPr txBox="1"/>
          <p:nvPr>
            <p:ph idx="2" type="title"/>
          </p:nvPr>
        </p:nvSpPr>
        <p:spPr>
          <a:xfrm>
            <a:off x="472350" y="3144800"/>
            <a:ext cx="29655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</a:t>
            </a:r>
            <a:r>
              <a:rPr i="1" lang="en"/>
              <a:t>not</a:t>
            </a:r>
            <a:r>
              <a:rPr lang="en"/>
              <a:t> </a:t>
            </a:r>
            <a:r>
              <a:rPr lang="en"/>
              <a:t>Asteroids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</a:t>
            </a:r>
            <a:r>
              <a:rPr b="1" lang="en">
                <a:latin typeface="Inter"/>
                <a:ea typeface="Inter"/>
                <a:cs typeface="Inter"/>
                <a:sym typeface="Inter"/>
              </a:rPr>
              <a:t>a </a:t>
            </a:r>
            <a:r>
              <a:rPr b="1" lang="en" u="sng">
                <a:latin typeface="Inter"/>
                <a:ea typeface="Inter"/>
                <a:cs typeface="Inter"/>
                <a:sym typeface="Inter"/>
              </a:rPr>
              <a:t>roguelike</a:t>
            </a:r>
            <a:endParaRPr b="1" u="sng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</a:t>
            </a:r>
            <a:r>
              <a:rPr b="1" lang="en" u="sng">
                <a:latin typeface="Inter"/>
                <a:ea typeface="Inter"/>
                <a:cs typeface="Inter"/>
                <a:sym typeface="Inter"/>
              </a:rPr>
              <a:t>progression</a:t>
            </a:r>
            <a:br>
              <a:rPr lang="en"/>
            </a:br>
            <a:r>
              <a:rPr lang="en"/>
              <a:t>It’s </a:t>
            </a:r>
            <a:r>
              <a:rPr b="1" i="1" lang="en" u="sng">
                <a:latin typeface="Inter"/>
                <a:ea typeface="Inter"/>
                <a:cs typeface="Inter"/>
                <a:sym typeface="Inter"/>
              </a:rPr>
              <a:t>speed</a:t>
            </a:r>
            <a:endParaRPr b="1" i="1" u="sng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7"/>
          <p:cNvSpPr txBox="1"/>
          <p:nvPr>
            <p:ph idx="1" type="body"/>
          </p:nvPr>
        </p:nvSpPr>
        <p:spPr>
          <a:xfrm>
            <a:off x="365125" y="2039825"/>
            <a:ext cx="7070400" cy="4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 player is a </a:t>
            </a:r>
            <a:r>
              <a:rPr b="1" lang="en" sz="2200"/>
              <a:t>space courier</a:t>
            </a:r>
            <a:r>
              <a:rPr lang="en" sz="2200"/>
              <a:t>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who </a:t>
            </a:r>
            <a:r>
              <a:rPr b="1" lang="en" sz="2200"/>
              <a:t>races cargo</a:t>
            </a:r>
            <a:r>
              <a:rPr lang="en" sz="2200"/>
              <a:t>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through </a:t>
            </a:r>
            <a:r>
              <a:rPr b="1" lang="en" sz="2200"/>
              <a:t>the most </a:t>
            </a:r>
            <a:r>
              <a:rPr b="1" i="1" lang="en" sz="2200"/>
              <a:t>dangerous</a:t>
            </a:r>
            <a:r>
              <a:rPr b="1" lang="en" sz="2200"/>
              <a:t> stretch of the galaxy</a:t>
            </a:r>
            <a:r>
              <a:rPr lang="en" sz="2200"/>
              <a:t>.</a:t>
            </a:r>
            <a:endParaRPr sz="2200"/>
          </a:p>
        </p:txBody>
      </p:sp>
      <p:sp>
        <p:nvSpPr>
          <p:cNvPr id="399" name="Google Shape;399;p57"/>
          <p:cNvSpPr txBox="1"/>
          <p:nvPr>
            <p:ph type="title"/>
          </p:nvPr>
        </p:nvSpPr>
        <p:spPr>
          <a:xfrm>
            <a:off x="311700" y="445025"/>
            <a:ext cx="2426700" cy="15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Who?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What?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Where?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8"/>
          <p:cNvSpPr txBox="1"/>
          <p:nvPr>
            <p:ph idx="1" type="body"/>
          </p:nvPr>
        </p:nvSpPr>
        <p:spPr>
          <a:xfrm>
            <a:off x="303000" y="68715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Moving the ship on a 2D plane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Shooting weapons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Destroying asteroids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Collecting credits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Buying weapons/items</a:t>
            </a:r>
            <a:endParaRPr/>
          </a:p>
        </p:txBody>
      </p:sp>
      <p:sp>
        <p:nvSpPr>
          <p:cNvPr id="405" name="Google Shape;405;p58"/>
          <p:cNvSpPr txBox="1"/>
          <p:nvPr>
            <p:ph idx="2" type="body"/>
          </p:nvPr>
        </p:nvSpPr>
        <p:spPr>
          <a:xfrm>
            <a:off x="3167550" y="68715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Obstacles to avoid </a:t>
            </a:r>
            <a:r>
              <a:rPr lang="en"/>
              <a:t>to facilitate challenge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 ship to control to</a:t>
            </a:r>
            <a:r>
              <a:rPr lang="en"/>
              <a:t> facilitate sensation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Weapons to fire to facilitate sensation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Upgrades to buy to facilitate expression</a:t>
            </a:r>
            <a:endParaRPr/>
          </a:p>
        </p:txBody>
      </p:sp>
      <p:sp>
        <p:nvSpPr>
          <p:cNvPr id="406" name="Google Shape;406;p58"/>
          <p:cNvSpPr txBox="1"/>
          <p:nvPr>
            <p:ph idx="3" type="body"/>
          </p:nvPr>
        </p:nvSpPr>
        <p:spPr>
          <a:xfrm>
            <a:off x="6032100" y="68715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Sensation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Challenge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Expression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Fantasy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58"/>
          <p:cNvSpPr/>
          <p:nvPr/>
        </p:nvSpPr>
        <p:spPr>
          <a:xfrm>
            <a:off x="303000" y="4440975"/>
            <a:ext cx="1983000" cy="410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NON-IMMERSIVE</a:t>
            </a:r>
            <a:endParaRPr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9"/>
          <p:cNvSpPr txBox="1"/>
          <p:nvPr>
            <p:ph idx="1" type="body"/>
          </p:nvPr>
        </p:nvSpPr>
        <p:spPr>
          <a:xfrm>
            <a:off x="303000" y="68715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Moving the ship in a 3D plane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Shooting weapons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Destroying asteroids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Collecting credits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Buying weapons/items</a:t>
            </a:r>
            <a:endParaRPr/>
          </a:p>
        </p:txBody>
      </p:sp>
      <p:sp>
        <p:nvSpPr>
          <p:cNvPr id="413" name="Google Shape;413;p59"/>
          <p:cNvSpPr txBox="1"/>
          <p:nvPr>
            <p:ph idx="2" type="body"/>
          </p:nvPr>
        </p:nvSpPr>
        <p:spPr>
          <a:xfrm>
            <a:off x="3167550" y="68715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Obstacles to avoid to facilitate challenge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 ship to control to facilitate sensation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 </a:t>
            </a:r>
            <a:r>
              <a:rPr lang="en"/>
              <a:t>first person view to</a:t>
            </a:r>
            <a:r>
              <a:rPr lang="en"/>
              <a:t> facilitate sensation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Weapons to fire to facilitate sensation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Upgrades to buy to facilitate expression</a:t>
            </a:r>
            <a:endParaRPr/>
          </a:p>
        </p:txBody>
      </p:sp>
      <p:sp>
        <p:nvSpPr>
          <p:cNvPr id="414" name="Google Shape;414;p59"/>
          <p:cNvSpPr txBox="1"/>
          <p:nvPr>
            <p:ph idx="3" type="body"/>
          </p:nvPr>
        </p:nvSpPr>
        <p:spPr>
          <a:xfrm>
            <a:off x="6032100" y="68715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Sensation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Challenge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Expression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Fantasy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59"/>
          <p:cNvSpPr/>
          <p:nvPr/>
        </p:nvSpPr>
        <p:spPr>
          <a:xfrm>
            <a:off x="303000" y="4440975"/>
            <a:ext cx="2455500" cy="410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AUGMENTED REALITY</a:t>
            </a:r>
            <a:endParaRPr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Scripting game logic and mechanics using Unity and Visual Studio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Designing a mobile game UI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Implementing touchscreen controls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Creating 3D models using Blender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Creating music and sound effects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Challenges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1"/>
          <p:cNvSpPr txBox="1"/>
          <p:nvPr>
            <p:ph type="title"/>
          </p:nvPr>
        </p:nvSpPr>
        <p:spPr>
          <a:xfrm>
            <a:off x="420875" y="1552350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Prototype</a:t>
            </a:r>
            <a:endParaRPr/>
          </a:p>
        </p:txBody>
      </p:sp>
      <p:sp>
        <p:nvSpPr>
          <p:cNvPr id="427" name="Google Shape;427;p61"/>
          <p:cNvSpPr txBox="1"/>
          <p:nvPr>
            <p:ph idx="2" type="title"/>
          </p:nvPr>
        </p:nvSpPr>
        <p:spPr>
          <a:xfrm>
            <a:off x="472350" y="3144800"/>
            <a:ext cx="29655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8" name="Google Shape;42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0475" y="3107200"/>
            <a:ext cx="2187025" cy="1722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2"/>
          <p:cNvSpPr txBox="1"/>
          <p:nvPr>
            <p:ph type="title"/>
          </p:nvPr>
        </p:nvSpPr>
        <p:spPr>
          <a:xfrm>
            <a:off x="2347800" y="-766525"/>
            <a:ext cx="4448400" cy="231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Footage of Game in Unity</a:t>
            </a:r>
            <a:endParaRPr/>
          </a:p>
        </p:txBody>
      </p:sp>
      <p:pic>
        <p:nvPicPr>
          <p:cNvPr id="434" name="Google Shape;434;p62" title="NewCam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3"/>
          <p:cNvSpPr txBox="1"/>
          <p:nvPr>
            <p:ph type="title"/>
          </p:nvPr>
        </p:nvSpPr>
        <p:spPr>
          <a:xfrm>
            <a:off x="2347800" y="-766525"/>
            <a:ext cx="4448400" cy="231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Footage of Game in Unity</a:t>
            </a:r>
            <a:endParaRPr/>
          </a:p>
        </p:txBody>
      </p:sp>
      <p:pic>
        <p:nvPicPr>
          <p:cNvPr id="440" name="Google Shape;440;p63" title="Prototype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0"/>
            <a:ext cx="9144001" cy="5128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Investor Pitch">
  <a:themeElements>
    <a:clrScheme name="Simple Light">
      <a:dk1>
        <a:srgbClr val="0A3D91"/>
      </a:dk1>
      <a:lt1>
        <a:srgbClr val="F3F3F3"/>
      </a:lt1>
      <a:dk2>
        <a:srgbClr val="1D1D1D"/>
      </a:dk2>
      <a:lt2>
        <a:srgbClr val="A4C2F4"/>
      </a:lt2>
      <a:accent1>
        <a:srgbClr val="FFFFFF"/>
      </a:accent1>
      <a:accent2>
        <a:srgbClr val="0A3D91"/>
      </a:accent2>
      <a:accent3>
        <a:srgbClr val="1D1D1D"/>
      </a:accent3>
      <a:accent4>
        <a:srgbClr val="F6F5EC"/>
      </a:accent4>
      <a:accent5>
        <a:srgbClr val="0A3D91"/>
      </a:accent5>
      <a:accent6>
        <a:srgbClr val="595959"/>
      </a:accent6>
      <a:hlink>
        <a:srgbClr val="A4C2F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