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216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4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2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9/25/2025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18DB4A-8810-4A10-AD5C-D5E2C667F5B3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346BB25-385A-D878-EB9C-21E9CC40C7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meald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68" y="231052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Recipe finder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89" y="1402160"/>
            <a:ext cx="55083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End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4889" y="4058588"/>
            <a:ext cx="821087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Presented By~</a:t>
            </a:r>
          </a:p>
          <a:p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Name: Khairun Nessa Nazmin</a:t>
            </a:r>
          </a:p>
          <a:p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College Name: Academy of Technology</a:t>
            </a:r>
          </a:p>
          <a:p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Department: Master of Computer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1D07C26-7582-84A3-88F4-A0109677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812" y="2482186"/>
            <a:ext cx="530376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MealDB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 Awesome Icons: https://fontawesome.com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>
                <a:latin typeface="Arial" panose="020B0604020202020204" pitchFamily="34" charset="0"/>
              </a:rPr>
              <a:t>Deploy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https://pages.github.com/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759" y="680389"/>
            <a:ext cx="7839653" cy="11585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040" y="1466538"/>
            <a:ext cx="4597400" cy="36541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+mn-lt"/>
              </a:rPr>
              <a:t>Algorithm &amp; Deployment</a:t>
            </a:r>
            <a:endParaRPr lang="en-US" dirty="0">
              <a:latin typeface="Arial"/>
              <a:cs typeface="Calibri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82800" y="2819496"/>
            <a:ext cx="8300720" cy="170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today’s fast-paced world, people often struggle to find recipes quickly that match their taste, dietary restrictions, or available ingredients. Existing platforms can be cluttered or require extensive navigation. A simple, intuitive, and fast recipe search application is essential for home cooks and food enthusiasts.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36" y="662572"/>
            <a:ext cx="7770328" cy="76998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1799" y="1666270"/>
            <a:ext cx="9421169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Objective: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Provide users with an easy way to search for meals and view detailed recipes.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</a:t>
            </a:r>
          </a:p>
          <a:p>
            <a:pPr marL="2286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IN" b="1" dirty="0"/>
              <a:t>API:</a:t>
            </a:r>
            <a:r>
              <a:rPr lang="en-IN" dirty="0"/>
              <a:t> TheMealDB API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13892"/>
            <a:ext cx="7729728" cy="97586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4042D-95A7-6ED1-EFDC-82A76C1D1AFE}"/>
              </a:ext>
            </a:extLst>
          </p:cNvPr>
          <p:cNvSpPr txBox="1"/>
          <p:nvPr/>
        </p:nvSpPr>
        <p:spPr>
          <a:xfrm>
            <a:off x="2505061" y="1991419"/>
            <a:ext cx="7969899" cy="4198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 enters a search term or selects a category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Application sends an API request to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TheMealDB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JSON data received with meal details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Render meals in a grid layout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 clicks a meal → detailed view shown with ingredients &amp; instructions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Optional: Watch recipe video via YouTube link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Algorithm (Step-wise):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Input: Search term/category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Process: Fetch data → Parse JSON → Display results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Output: Recipe cards → Detailed view → Optional video link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3395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BE6A07-15BD-6023-7B43-CB358010DEDA}"/>
              </a:ext>
            </a:extLst>
          </p:cNvPr>
          <p:cNvGrpSpPr/>
          <p:nvPr/>
        </p:nvGrpSpPr>
        <p:grpSpPr>
          <a:xfrm>
            <a:off x="2733040" y="1889252"/>
            <a:ext cx="7093959" cy="4654572"/>
            <a:chOff x="5451361" y="1501272"/>
            <a:chExt cx="6506959" cy="46545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ADE24E-C71A-BA73-AECA-77F169A89BD1}"/>
                </a:ext>
              </a:extLst>
            </p:cNvPr>
            <p:cNvGrpSpPr/>
            <p:nvPr/>
          </p:nvGrpSpPr>
          <p:grpSpPr>
            <a:xfrm>
              <a:off x="5451361" y="1589783"/>
              <a:ext cx="2875122" cy="2135274"/>
              <a:chOff x="7966772" y="944806"/>
              <a:chExt cx="3644036" cy="2396615"/>
            </a:xfrm>
          </p:grpSpPr>
          <p:pic>
            <p:nvPicPr>
              <p:cNvPr id="6148" name="Picture 4" descr="Landing page">
                <a:extLst>
                  <a:ext uri="{FF2B5EF4-FFF2-40B4-BE49-F238E27FC236}">
                    <a16:creationId xmlns:a16="http://schemas.microsoft.com/office/drawing/2014/main" id="{35AD67DD-A6FD-4955-CBED-B605594E26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6772" y="1466888"/>
                <a:ext cx="3644036" cy="187453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41835-0633-2E5F-0061-5C217169DC24}"/>
                  </a:ext>
                </a:extLst>
              </p:cNvPr>
              <p:cNvSpPr txBox="1"/>
              <p:nvPr/>
            </p:nvSpPr>
            <p:spPr>
              <a:xfrm>
                <a:off x="8881007" y="944806"/>
                <a:ext cx="2236485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chemeClr val="accent5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Landing Page</a:t>
                </a:r>
                <a:endParaRPr lang="en-IN" sz="1400" b="1" dirty="0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99D369-AF70-C618-039B-7B3AB03CC8B0}"/>
                </a:ext>
              </a:extLst>
            </p:cNvPr>
            <p:cNvGrpSpPr/>
            <p:nvPr/>
          </p:nvGrpSpPr>
          <p:grpSpPr>
            <a:xfrm>
              <a:off x="8634558" y="1501272"/>
              <a:ext cx="3323761" cy="2223785"/>
              <a:chOff x="8093506" y="3617119"/>
              <a:chExt cx="3777035" cy="2236136"/>
            </a:xfrm>
          </p:grpSpPr>
          <p:pic>
            <p:nvPicPr>
              <p:cNvPr id="6146" name="Picture 2" descr="Result">
                <a:extLst>
                  <a:ext uri="{FF2B5EF4-FFF2-40B4-BE49-F238E27FC236}">
                    <a16:creationId xmlns:a16="http://schemas.microsoft.com/office/drawing/2014/main" id="{038EF82A-E1B3-A9A5-5C71-8FFE580112AA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3506" y="4119728"/>
                <a:ext cx="3777035" cy="17335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5FCCAA-BFAF-1861-17F2-F0C27667DF1B}"/>
                  </a:ext>
                </a:extLst>
              </p:cNvPr>
              <p:cNvSpPr txBox="1"/>
              <p:nvPr/>
            </p:nvSpPr>
            <p:spPr>
              <a:xfrm>
                <a:off x="8514310" y="3617119"/>
                <a:ext cx="2805091" cy="502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chemeClr val="accent5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Choose Your Recipe</a:t>
                </a:r>
                <a:endParaRPr lang="en-IN" sz="1400" b="1" dirty="0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21BA99-2241-9747-2E61-4CAE0E20BEB6}"/>
                </a:ext>
              </a:extLst>
            </p:cNvPr>
            <p:cNvGrpSpPr/>
            <p:nvPr/>
          </p:nvGrpSpPr>
          <p:grpSpPr>
            <a:xfrm>
              <a:off x="8634559" y="3962378"/>
              <a:ext cx="3323761" cy="2193466"/>
              <a:chOff x="2377440" y="1526366"/>
              <a:chExt cx="3596640" cy="207097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CDEED7-F1E0-4576-392E-95382561C60D}"/>
                  </a:ext>
                </a:extLst>
              </p:cNvPr>
              <p:cNvSpPr txBox="1"/>
              <p:nvPr/>
            </p:nvSpPr>
            <p:spPr>
              <a:xfrm>
                <a:off x="2995462" y="1526366"/>
                <a:ext cx="2236485" cy="3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chemeClr val="accent5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Recipe Details</a:t>
                </a:r>
                <a:endParaRPr lang="en-IN" sz="1400" b="1" dirty="0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E0A43CA-934B-9D14-2919-F2BEF918D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440" y="1988032"/>
                <a:ext cx="3596640" cy="16093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8E840F-C2CA-73ED-022F-FABD1819A629}"/>
                </a:ext>
              </a:extLst>
            </p:cNvPr>
            <p:cNvGrpSpPr/>
            <p:nvPr/>
          </p:nvGrpSpPr>
          <p:grpSpPr>
            <a:xfrm>
              <a:off x="5451361" y="3962378"/>
              <a:ext cx="2880012" cy="2193466"/>
              <a:chOff x="3831382" y="4074517"/>
              <a:chExt cx="3273674" cy="194020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A8254-A33E-09D1-ED29-AEE75B7E34D2}"/>
                  </a:ext>
                </a:extLst>
              </p:cNvPr>
              <p:cNvSpPr txBox="1"/>
              <p:nvPr/>
            </p:nvSpPr>
            <p:spPr>
              <a:xfrm>
                <a:off x="4474596" y="4074517"/>
                <a:ext cx="2035656" cy="353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chemeClr val="accent5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Dark Theme</a:t>
                </a:r>
                <a:endParaRPr lang="en-IN" sz="1400" b="1" dirty="0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043C8FD-C0CD-65C6-946C-C27AB153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382" y="4498273"/>
                <a:ext cx="3273674" cy="151644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386" y="1208532"/>
            <a:ext cx="7729728" cy="118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AND DEPLOYMENT LINK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BE293E-F519-E430-7399-AD90D037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926" y="2871796"/>
            <a:ext cx="7616188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https://github.com/Itsrimu/your-goto-recipe-finder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https://itsrimu.github.io/your-goto-recipe-finder/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0799BF-3D4B-B9E8-2B5F-74538F4E5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942" y="2404884"/>
            <a:ext cx="6564682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recipe finder improves cooking convenience.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UI with fast search capabilities.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light/dark theme for better UX.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 for desktop and mobile.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758AB4-B4A5-BD7E-84B2-62D41111E0D4}"/>
              </a:ext>
            </a:extLst>
          </p:cNvPr>
          <p:cNvSpPr txBox="1"/>
          <p:nvPr/>
        </p:nvSpPr>
        <p:spPr>
          <a:xfrm>
            <a:off x="3269343" y="1762550"/>
            <a:ext cx="8262257" cy="333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user authentication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favourite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recipes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ingredient-based search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multi-language support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AI-based recipe suggestions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with shopping list or delivery apps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98FE63D-67F6-A325-5627-BF81BC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896" y="768756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255</TotalTime>
  <Words>366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Gill Sans MT</vt:lpstr>
      <vt:lpstr>Wingdings</vt:lpstr>
      <vt:lpstr>Parcel</vt:lpstr>
      <vt:lpstr>Recipe finder</vt:lpstr>
      <vt:lpstr>OUTLINE</vt:lpstr>
      <vt:lpstr>Problem Statement</vt:lpstr>
      <vt:lpstr>System  Approach</vt:lpstr>
      <vt:lpstr>Algorithm</vt:lpstr>
      <vt:lpstr>Result</vt:lpstr>
      <vt:lpstr>GITHUB AND DEPLOYMENT LINK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khairunnessa nazmin</cp:lastModifiedBy>
  <cp:revision>50</cp:revision>
  <dcterms:created xsi:type="dcterms:W3CDTF">2021-05-26T16:50:10Z</dcterms:created>
  <dcterms:modified xsi:type="dcterms:W3CDTF">2025-09-25T14:47:43Z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