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7" r:id="rId8"/>
    <p:sldId id="268" r:id="rId9"/>
    <p:sldId id="263"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11"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DCF86-0E47-4673-95E9-9EA0024CB381}" type="doc">
      <dgm:prSet loTypeId="urn:microsoft.com/office/officeart/2005/8/layout/list1" loCatId="list" qsTypeId="urn:microsoft.com/office/officeart/2005/8/quickstyle/3d1" qsCatId="3D" csTypeId="urn:microsoft.com/office/officeart/2005/8/colors/accent0_1" csCatId="mainScheme" phldr="1"/>
      <dgm:spPr/>
      <dgm:t>
        <a:bodyPr/>
        <a:lstStyle/>
        <a:p>
          <a:endParaRPr lang="en-IN"/>
        </a:p>
      </dgm:t>
    </dgm:pt>
    <dgm:pt modelId="{D401656E-7E5D-4918-8E17-D23515CA5EB6}">
      <dgm:prSet phldrT="[Text]"/>
      <dgm:spPr/>
      <dgm:t>
        <a:bodyPr/>
        <a:lstStyle/>
        <a:p>
          <a:r>
            <a:rPr lang="en-IN" dirty="0"/>
            <a:t>Introduction</a:t>
          </a:r>
        </a:p>
      </dgm:t>
    </dgm:pt>
    <dgm:pt modelId="{99D7F2FC-5153-4A77-9CA3-AA3FB9831946}" type="parTrans" cxnId="{C37F7B25-1FA0-4F29-B376-2267FB2773F7}">
      <dgm:prSet/>
      <dgm:spPr/>
      <dgm:t>
        <a:bodyPr/>
        <a:lstStyle/>
        <a:p>
          <a:endParaRPr lang="en-IN"/>
        </a:p>
      </dgm:t>
    </dgm:pt>
    <dgm:pt modelId="{AFD1DC09-62D6-484B-8818-CA7AB76BEE13}" type="sibTrans" cxnId="{C37F7B25-1FA0-4F29-B376-2267FB2773F7}">
      <dgm:prSet/>
      <dgm:spPr/>
      <dgm:t>
        <a:bodyPr/>
        <a:lstStyle/>
        <a:p>
          <a:endParaRPr lang="en-IN"/>
        </a:p>
      </dgm:t>
    </dgm:pt>
    <dgm:pt modelId="{E5039FFB-D29B-4576-9627-D533A9A8D806}">
      <dgm:prSet phldrT="[Text]"/>
      <dgm:spPr/>
      <dgm:t>
        <a:bodyPr/>
        <a:lstStyle/>
        <a:p>
          <a:r>
            <a:rPr lang="en-IN" dirty="0"/>
            <a:t>Problem Statement</a:t>
          </a:r>
        </a:p>
      </dgm:t>
    </dgm:pt>
    <dgm:pt modelId="{540831A3-CDB2-4CF1-B75D-502570193055}" type="parTrans" cxnId="{A18F2D39-12B6-463D-B0DB-BEAF2EE88027}">
      <dgm:prSet/>
      <dgm:spPr/>
      <dgm:t>
        <a:bodyPr/>
        <a:lstStyle/>
        <a:p>
          <a:endParaRPr lang="en-IN"/>
        </a:p>
      </dgm:t>
    </dgm:pt>
    <dgm:pt modelId="{9633B911-FA44-40F6-8859-8D8EA3449F3E}" type="sibTrans" cxnId="{A18F2D39-12B6-463D-B0DB-BEAF2EE88027}">
      <dgm:prSet/>
      <dgm:spPr/>
      <dgm:t>
        <a:bodyPr/>
        <a:lstStyle/>
        <a:p>
          <a:endParaRPr lang="en-IN"/>
        </a:p>
      </dgm:t>
    </dgm:pt>
    <dgm:pt modelId="{6E5ECF6E-873F-477B-9063-5D33B720BD47}">
      <dgm:prSet phldrT="[Text]"/>
      <dgm:spPr/>
      <dgm:t>
        <a:bodyPr/>
        <a:lstStyle/>
        <a:p>
          <a:r>
            <a:rPr lang="en-IN" dirty="0"/>
            <a:t>Objective</a:t>
          </a:r>
        </a:p>
      </dgm:t>
    </dgm:pt>
    <dgm:pt modelId="{F579382F-546D-4EEC-8216-FAD16F33103B}" type="parTrans" cxnId="{5283323C-070D-4C25-8244-B1C190AC81D3}">
      <dgm:prSet/>
      <dgm:spPr/>
      <dgm:t>
        <a:bodyPr/>
        <a:lstStyle/>
        <a:p>
          <a:endParaRPr lang="en-IN"/>
        </a:p>
      </dgm:t>
    </dgm:pt>
    <dgm:pt modelId="{1C495997-9BB3-4A55-B3F6-C28ADF6304C4}" type="sibTrans" cxnId="{5283323C-070D-4C25-8244-B1C190AC81D3}">
      <dgm:prSet/>
      <dgm:spPr/>
      <dgm:t>
        <a:bodyPr/>
        <a:lstStyle/>
        <a:p>
          <a:endParaRPr lang="en-IN"/>
        </a:p>
      </dgm:t>
    </dgm:pt>
    <dgm:pt modelId="{F80D4A01-8E43-4636-BA88-5630E3D5D3AB}">
      <dgm:prSet phldrT="[Text]"/>
      <dgm:spPr/>
      <dgm:t>
        <a:bodyPr/>
        <a:lstStyle/>
        <a:p>
          <a:r>
            <a:rPr lang="en-IN" dirty="0"/>
            <a:t>Conclusion</a:t>
          </a:r>
        </a:p>
      </dgm:t>
    </dgm:pt>
    <dgm:pt modelId="{7494BB21-D79E-415F-877A-49E6FE1E1A83}" type="parTrans" cxnId="{84472D2C-6095-4E1D-AC95-03B4959A6E0B}">
      <dgm:prSet/>
      <dgm:spPr/>
      <dgm:t>
        <a:bodyPr/>
        <a:lstStyle/>
        <a:p>
          <a:endParaRPr lang="en-IN"/>
        </a:p>
      </dgm:t>
    </dgm:pt>
    <dgm:pt modelId="{F062CAD9-92AD-45ED-8BE2-988454315E57}" type="sibTrans" cxnId="{84472D2C-6095-4E1D-AC95-03B4959A6E0B}">
      <dgm:prSet/>
      <dgm:spPr/>
      <dgm:t>
        <a:bodyPr/>
        <a:lstStyle/>
        <a:p>
          <a:endParaRPr lang="en-IN"/>
        </a:p>
      </dgm:t>
    </dgm:pt>
    <dgm:pt modelId="{E78584FC-B496-421F-B802-BE37DC02424E}">
      <dgm:prSet phldrT="[Text]"/>
      <dgm:spPr/>
      <dgm:t>
        <a:bodyPr/>
        <a:lstStyle/>
        <a:p>
          <a:r>
            <a:rPr lang="en-IN" dirty="0"/>
            <a:t>Software Requirement</a:t>
          </a:r>
        </a:p>
      </dgm:t>
    </dgm:pt>
    <dgm:pt modelId="{9C92C6EE-7F11-4D2E-8E60-24832C7D9AA5}" type="parTrans" cxnId="{26575C76-4DC3-4B2D-83F2-21BF584AA9E7}">
      <dgm:prSet/>
      <dgm:spPr/>
      <dgm:t>
        <a:bodyPr/>
        <a:lstStyle/>
        <a:p>
          <a:endParaRPr lang="en-IN"/>
        </a:p>
      </dgm:t>
    </dgm:pt>
    <dgm:pt modelId="{51216C3C-11EC-467F-8E67-24D9215DB176}" type="sibTrans" cxnId="{26575C76-4DC3-4B2D-83F2-21BF584AA9E7}">
      <dgm:prSet/>
      <dgm:spPr/>
      <dgm:t>
        <a:bodyPr/>
        <a:lstStyle/>
        <a:p>
          <a:endParaRPr lang="en-IN"/>
        </a:p>
      </dgm:t>
    </dgm:pt>
    <dgm:pt modelId="{8622B6C9-5C35-42B9-9E6F-D13A4E6709CC}">
      <dgm:prSet phldrT="[Text]"/>
      <dgm:spPr/>
      <dgm:t>
        <a:bodyPr/>
        <a:lstStyle/>
        <a:p>
          <a:r>
            <a:rPr lang="en-IN" dirty="0"/>
            <a:t>Hardware Requirement</a:t>
          </a:r>
        </a:p>
      </dgm:t>
    </dgm:pt>
    <dgm:pt modelId="{857E6947-4BAB-47C9-A98A-2E847BF284F6}" type="parTrans" cxnId="{08508F53-45ED-4AAC-9076-18AAAAD8C5C0}">
      <dgm:prSet/>
      <dgm:spPr/>
      <dgm:t>
        <a:bodyPr/>
        <a:lstStyle/>
        <a:p>
          <a:endParaRPr lang="en-IN"/>
        </a:p>
      </dgm:t>
    </dgm:pt>
    <dgm:pt modelId="{0DBD0755-10E2-4C36-B487-8A0D29D9E2AD}" type="sibTrans" cxnId="{08508F53-45ED-4AAC-9076-18AAAAD8C5C0}">
      <dgm:prSet/>
      <dgm:spPr/>
      <dgm:t>
        <a:bodyPr/>
        <a:lstStyle/>
        <a:p>
          <a:endParaRPr lang="en-IN"/>
        </a:p>
      </dgm:t>
    </dgm:pt>
    <dgm:pt modelId="{982260BD-D16C-4106-B9BC-A5689ECDA421}">
      <dgm:prSet phldrT="[Text]"/>
      <dgm:spPr/>
      <dgm:t>
        <a:bodyPr/>
        <a:lstStyle/>
        <a:p>
          <a:r>
            <a:rPr lang="en-IN" dirty="0"/>
            <a:t>Methodology</a:t>
          </a:r>
        </a:p>
      </dgm:t>
    </dgm:pt>
    <dgm:pt modelId="{187E4353-CE63-4CB3-9C86-9239848AB986}" type="parTrans" cxnId="{D524B817-FB9E-45B6-BDA9-10F875EB5E47}">
      <dgm:prSet/>
      <dgm:spPr/>
      <dgm:t>
        <a:bodyPr/>
        <a:lstStyle/>
        <a:p>
          <a:endParaRPr lang="en-IN"/>
        </a:p>
      </dgm:t>
    </dgm:pt>
    <dgm:pt modelId="{1925D6BF-4B32-4D4A-BBAF-83B03F186372}" type="sibTrans" cxnId="{D524B817-FB9E-45B6-BDA9-10F875EB5E47}">
      <dgm:prSet/>
      <dgm:spPr/>
      <dgm:t>
        <a:bodyPr/>
        <a:lstStyle/>
        <a:p>
          <a:endParaRPr lang="en-IN"/>
        </a:p>
      </dgm:t>
    </dgm:pt>
    <dgm:pt modelId="{BC0A060F-0858-416C-8603-A617BAE20415}">
      <dgm:prSet phldrT="[Text]"/>
      <dgm:spPr/>
      <dgm:t>
        <a:bodyPr/>
        <a:lstStyle/>
        <a:p>
          <a:r>
            <a:rPr lang="en-IN" dirty="0"/>
            <a:t>Data Flow Diagram</a:t>
          </a:r>
        </a:p>
      </dgm:t>
    </dgm:pt>
    <dgm:pt modelId="{BEA0B357-0C10-43C4-B641-D8CF5F31A1E0}" type="parTrans" cxnId="{A1886C96-BE96-4590-B360-2444189941D3}">
      <dgm:prSet/>
      <dgm:spPr/>
      <dgm:t>
        <a:bodyPr/>
        <a:lstStyle/>
        <a:p>
          <a:endParaRPr lang="en-IN"/>
        </a:p>
      </dgm:t>
    </dgm:pt>
    <dgm:pt modelId="{9BE90692-2EBF-4FD4-B564-4E5E33E87CF6}" type="sibTrans" cxnId="{A1886C96-BE96-4590-B360-2444189941D3}">
      <dgm:prSet/>
      <dgm:spPr/>
      <dgm:t>
        <a:bodyPr/>
        <a:lstStyle/>
        <a:p>
          <a:endParaRPr lang="en-IN"/>
        </a:p>
      </dgm:t>
    </dgm:pt>
    <dgm:pt modelId="{CFB17496-5ABA-4DC2-8F52-B3F7302FA12D}">
      <dgm:prSet phldrT="[Text]"/>
      <dgm:spPr/>
      <dgm:t>
        <a:bodyPr/>
        <a:lstStyle/>
        <a:p>
          <a:r>
            <a:rPr lang="en-IN" dirty="0"/>
            <a:t>ER Diagram</a:t>
          </a:r>
        </a:p>
      </dgm:t>
    </dgm:pt>
    <dgm:pt modelId="{40624819-56A6-436D-9766-78877ECDB9C6}" type="parTrans" cxnId="{1B1A23B7-4B35-47E6-B70C-F11B37B639A3}">
      <dgm:prSet/>
      <dgm:spPr/>
      <dgm:t>
        <a:bodyPr/>
        <a:lstStyle/>
        <a:p>
          <a:endParaRPr lang="en-IN"/>
        </a:p>
      </dgm:t>
    </dgm:pt>
    <dgm:pt modelId="{97C522A9-E9C3-4E62-8C8B-2A89F532C3C5}" type="sibTrans" cxnId="{1B1A23B7-4B35-47E6-B70C-F11B37B639A3}">
      <dgm:prSet/>
      <dgm:spPr/>
      <dgm:t>
        <a:bodyPr/>
        <a:lstStyle/>
        <a:p>
          <a:endParaRPr lang="en-IN"/>
        </a:p>
      </dgm:t>
    </dgm:pt>
    <dgm:pt modelId="{57A46DDF-1AC6-4EDF-8C9E-DB2D828960E6}">
      <dgm:prSet phldrT="[Text]"/>
      <dgm:spPr/>
      <dgm:t>
        <a:bodyPr/>
        <a:lstStyle/>
        <a:p>
          <a:r>
            <a:rPr lang="en-IN" dirty="0"/>
            <a:t>Use Case Diagram</a:t>
          </a:r>
        </a:p>
      </dgm:t>
    </dgm:pt>
    <dgm:pt modelId="{0D48B907-0A02-4E4D-954F-E243C6F13A17}" type="parTrans" cxnId="{5A8F86A5-9C74-4DE6-8153-9011D2E04DAA}">
      <dgm:prSet/>
      <dgm:spPr/>
      <dgm:t>
        <a:bodyPr/>
        <a:lstStyle/>
        <a:p>
          <a:endParaRPr lang="en-IN"/>
        </a:p>
      </dgm:t>
    </dgm:pt>
    <dgm:pt modelId="{419BBB86-99AA-4E3F-959A-B6D36393C7D6}" type="sibTrans" cxnId="{5A8F86A5-9C74-4DE6-8153-9011D2E04DAA}">
      <dgm:prSet/>
      <dgm:spPr/>
      <dgm:t>
        <a:bodyPr/>
        <a:lstStyle/>
        <a:p>
          <a:endParaRPr lang="en-IN"/>
        </a:p>
      </dgm:t>
    </dgm:pt>
    <dgm:pt modelId="{4F140B79-1AB4-4B89-BDC3-2FC45F626178}" type="pres">
      <dgm:prSet presAssocID="{2A9DCF86-0E47-4673-95E9-9EA0024CB381}" presName="linear" presStyleCnt="0">
        <dgm:presLayoutVars>
          <dgm:dir/>
          <dgm:animLvl val="lvl"/>
          <dgm:resizeHandles val="exact"/>
        </dgm:presLayoutVars>
      </dgm:prSet>
      <dgm:spPr/>
    </dgm:pt>
    <dgm:pt modelId="{6DAAA75B-1EA0-4B1D-BDE7-E35431BFBB7E}" type="pres">
      <dgm:prSet presAssocID="{D401656E-7E5D-4918-8E17-D23515CA5EB6}" presName="parentLin" presStyleCnt="0"/>
      <dgm:spPr/>
    </dgm:pt>
    <dgm:pt modelId="{E0489FF5-B609-4FC5-9F36-16E70D3CD7C4}" type="pres">
      <dgm:prSet presAssocID="{D401656E-7E5D-4918-8E17-D23515CA5EB6}" presName="parentLeftMargin" presStyleLbl="node1" presStyleIdx="0" presStyleCnt="10"/>
      <dgm:spPr/>
    </dgm:pt>
    <dgm:pt modelId="{5D1F3304-3C2F-496B-8F05-CBECDAFEE208}" type="pres">
      <dgm:prSet presAssocID="{D401656E-7E5D-4918-8E17-D23515CA5EB6}" presName="parentText" presStyleLbl="node1" presStyleIdx="0" presStyleCnt="10">
        <dgm:presLayoutVars>
          <dgm:chMax val="0"/>
          <dgm:bulletEnabled val="1"/>
        </dgm:presLayoutVars>
      </dgm:prSet>
      <dgm:spPr/>
    </dgm:pt>
    <dgm:pt modelId="{5632F713-F2B7-4EE8-90E5-FF0C91DBC0F9}" type="pres">
      <dgm:prSet presAssocID="{D401656E-7E5D-4918-8E17-D23515CA5EB6}" presName="negativeSpace" presStyleCnt="0"/>
      <dgm:spPr/>
    </dgm:pt>
    <dgm:pt modelId="{CA047D5F-DEFF-42B5-B108-931BC360D1C8}" type="pres">
      <dgm:prSet presAssocID="{D401656E-7E5D-4918-8E17-D23515CA5EB6}" presName="childText" presStyleLbl="conFgAcc1" presStyleIdx="0" presStyleCnt="10" custLinFactY="-43943" custLinFactNeighborY="-100000">
        <dgm:presLayoutVars>
          <dgm:bulletEnabled val="1"/>
        </dgm:presLayoutVars>
      </dgm:prSet>
      <dgm:spPr/>
    </dgm:pt>
    <dgm:pt modelId="{32CA446F-E7F9-4ACF-A7BC-D241E4599A60}" type="pres">
      <dgm:prSet presAssocID="{AFD1DC09-62D6-484B-8818-CA7AB76BEE13}" presName="spaceBetweenRectangles" presStyleCnt="0"/>
      <dgm:spPr/>
    </dgm:pt>
    <dgm:pt modelId="{6DBC0594-0330-498E-B602-FB450A7EC0E0}" type="pres">
      <dgm:prSet presAssocID="{E5039FFB-D29B-4576-9627-D533A9A8D806}" presName="parentLin" presStyleCnt="0"/>
      <dgm:spPr/>
    </dgm:pt>
    <dgm:pt modelId="{2496F036-2EB9-4306-ADE5-74980CDDF5B4}" type="pres">
      <dgm:prSet presAssocID="{E5039FFB-D29B-4576-9627-D533A9A8D806}" presName="parentLeftMargin" presStyleLbl="node1" presStyleIdx="0" presStyleCnt="10"/>
      <dgm:spPr/>
    </dgm:pt>
    <dgm:pt modelId="{5889F719-FE5D-40FD-8980-F72D71CDE9E3}" type="pres">
      <dgm:prSet presAssocID="{E5039FFB-D29B-4576-9627-D533A9A8D806}" presName="parentText" presStyleLbl="node1" presStyleIdx="1" presStyleCnt="10">
        <dgm:presLayoutVars>
          <dgm:chMax val="0"/>
          <dgm:bulletEnabled val="1"/>
        </dgm:presLayoutVars>
      </dgm:prSet>
      <dgm:spPr/>
    </dgm:pt>
    <dgm:pt modelId="{FE1B32DE-370A-4A88-8C9C-06D84377E89E}" type="pres">
      <dgm:prSet presAssocID="{E5039FFB-D29B-4576-9627-D533A9A8D806}" presName="negativeSpace" presStyleCnt="0"/>
      <dgm:spPr/>
    </dgm:pt>
    <dgm:pt modelId="{900B9866-66F6-418D-9E89-5313E2150C59}" type="pres">
      <dgm:prSet presAssocID="{E5039FFB-D29B-4576-9627-D533A9A8D806}" presName="childText" presStyleLbl="conFgAcc1" presStyleIdx="1" presStyleCnt="10">
        <dgm:presLayoutVars>
          <dgm:bulletEnabled val="1"/>
        </dgm:presLayoutVars>
      </dgm:prSet>
      <dgm:spPr/>
    </dgm:pt>
    <dgm:pt modelId="{1BA2C6DF-3888-4461-9245-D7A12286660D}" type="pres">
      <dgm:prSet presAssocID="{9633B911-FA44-40F6-8859-8D8EA3449F3E}" presName="spaceBetweenRectangles" presStyleCnt="0"/>
      <dgm:spPr/>
    </dgm:pt>
    <dgm:pt modelId="{B9F2671E-1490-4B7F-9A31-030A7EC5AF98}" type="pres">
      <dgm:prSet presAssocID="{6E5ECF6E-873F-477B-9063-5D33B720BD47}" presName="parentLin" presStyleCnt="0"/>
      <dgm:spPr/>
    </dgm:pt>
    <dgm:pt modelId="{435B6FAD-A46A-4569-BBB6-031608890945}" type="pres">
      <dgm:prSet presAssocID="{6E5ECF6E-873F-477B-9063-5D33B720BD47}" presName="parentLeftMargin" presStyleLbl="node1" presStyleIdx="1" presStyleCnt="10"/>
      <dgm:spPr/>
    </dgm:pt>
    <dgm:pt modelId="{33CFFC8A-D007-4F77-823D-66AB69F2982E}" type="pres">
      <dgm:prSet presAssocID="{6E5ECF6E-873F-477B-9063-5D33B720BD47}" presName="parentText" presStyleLbl="node1" presStyleIdx="2" presStyleCnt="10">
        <dgm:presLayoutVars>
          <dgm:chMax val="0"/>
          <dgm:bulletEnabled val="1"/>
        </dgm:presLayoutVars>
      </dgm:prSet>
      <dgm:spPr/>
    </dgm:pt>
    <dgm:pt modelId="{DA91FB75-FB94-43CB-AD74-70FCAD54F325}" type="pres">
      <dgm:prSet presAssocID="{6E5ECF6E-873F-477B-9063-5D33B720BD47}" presName="negativeSpace" presStyleCnt="0"/>
      <dgm:spPr/>
    </dgm:pt>
    <dgm:pt modelId="{9E2CF4A1-31B7-458E-A403-EE4E9FE2C0A1}" type="pres">
      <dgm:prSet presAssocID="{6E5ECF6E-873F-477B-9063-5D33B720BD47}" presName="childText" presStyleLbl="conFgAcc1" presStyleIdx="2" presStyleCnt="10">
        <dgm:presLayoutVars>
          <dgm:bulletEnabled val="1"/>
        </dgm:presLayoutVars>
      </dgm:prSet>
      <dgm:spPr/>
    </dgm:pt>
    <dgm:pt modelId="{42A90183-4F76-43CA-9B7C-E70D7627D72E}" type="pres">
      <dgm:prSet presAssocID="{1C495997-9BB3-4A55-B3F6-C28ADF6304C4}" presName="spaceBetweenRectangles" presStyleCnt="0"/>
      <dgm:spPr/>
    </dgm:pt>
    <dgm:pt modelId="{A2E44B4C-214E-4409-BD53-9F750BE9C336}" type="pres">
      <dgm:prSet presAssocID="{E78584FC-B496-421F-B802-BE37DC02424E}" presName="parentLin" presStyleCnt="0"/>
      <dgm:spPr/>
    </dgm:pt>
    <dgm:pt modelId="{E210CF18-4D6E-4AF5-AAB6-9077B02C3FC0}" type="pres">
      <dgm:prSet presAssocID="{E78584FC-B496-421F-B802-BE37DC02424E}" presName="parentLeftMargin" presStyleLbl="node1" presStyleIdx="2" presStyleCnt="10"/>
      <dgm:spPr/>
    </dgm:pt>
    <dgm:pt modelId="{C81F728D-426C-4D39-93BB-36EC7850234E}" type="pres">
      <dgm:prSet presAssocID="{E78584FC-B496-421F-B802-BE37DC02424E}" presName="parentText" presStyleLbl="node1" presStyleIdx="3" presStyleCnt="10">
        <dgm:presLayoutVars>
          <dgm:chMax val="0"/>
          <dgm:bulletEnabled val="1"/>
        </dgm:presLayoutVars>
      </dgm:prSet>
      <dgm:spPr/>
    </dgm:pt>
    <dgm:pt modelId="{0D9141D5-20EB-45E5-B172-B6DEA6714E8F}" type="pres">
      <dgm:prSet presAssocID="{E78584FC-B496-421F-B802-BE37DC02424E}" presName="negativeSpace" presStyleCnt="0"/>
      <dgm:spPr/>
    </dgm:pt>
    <dgm:pt modelId="{68074A20-538B-45A0-B02F-9853DE4425E7}" type="pres">
      <dgm:prSet presAssocID="{E78584FC-B496-421F-B802-BE37DC02424E}" presName="childText" presStyleLbl="conFgAcc1" presStyleIdx="3" presStyleCnt="10">
        <dgm:presLayoutVars>
          <dgm:bulletEnabled val="1"/>
        </dgm:presLayoutVars>
      </dgm:prSet>
      <dgm:spPr/>
    </dgm:pt>
    <dgm:pt modelId="{3B51513C-BE70-41F2-8B10-B1ABD7B3E613}" type="pres">
      <dgm:prSet presAssocID="{51216C3C-11EC-467F-8E67-24D9215DB176}" presName="spaceBetweenRectangles" presStyleCnt="0"/>
      <dgm:spPr/>
    </dgm:pt>
    <dgm:pt modelId="{A9333BC7-D49E-4579-AD50-DE0D9A304BB0}" type="pres">
      <dgm:prSet presAssocID="{8622B6C9-5C35-42B9-9E6F-D13A4E6709CC}" presName="parentLin" presStyleCnt="0"/>
      <dgm:spPr/>
    </dgm:pt>
    <dgm:pt modelId="{1BA5CF6E-A913-452F-B0F9-71431AD177AD}" type="pres">
      <dgm:prSet presAssocID="{8622B6C9-5C35-42B9-9E6F-D13A4E6709CC}" presName="parentLeftMargin" presStyleLbl="node1" presStyleIdx="3" presStyleCnt="10"/>
      <dgm:spPr/>
    </dgm:pt>
    <dgm:pt modelId="{7473F464-F099-4E4B-B019-C7AAB8B2A1FE}" type="pres">
      <dgm:prSet presAssocID="{8622B6C9-5C35-42B9-9E6F-D13A4E6709CC}" presName="parentText" presStyleLbl="node1" presStyleIdx="4" presStyleCnt="10">
        <dgm:presLayoutVars>
          <dgm:chMax val="0"/>
          <dgm:bulletEnabled val="1"/>
        </dgm:presLayoutVars>
      </dgm:prSet>
      <dgm:spPr/>
    </dgm:pt>
    <dgm:pt modelId="{E7EB43BA-A95E-4E33-A82C-86B3E63CA970}" type="pres">
      <dgm:prSet presAssocID="{8622B6C9-5C35-42B9-9E6F-D13A4E6709CC}" presName="negativeSpace" presStyleCnt="0"/>
      <dgm:spPr/>
    </dgm:pt>
    <dgm:pt modelId="{6D386592-701C-462C-BED5-0B1644646550}" type="pres">
      <dgm:prSet presAssocID="{8622B6C9-5C35-42B9-9E6F-D13A4E6709CC}" presName="childText" presStyleLbl="conFgAcc1" presStyleIdx="4" presStyleCnt="10">
        <dgm:presLayoutVars>
          <dgm:bulletEnabled val="1"/>
        </dgm:presLayoutVars>
      </dgm:prSet>
      <dgm:spPr/>
    </dgm:pt>
    <dgm:pt modelId="{F7ABD0E2-5E66-4CAE-AE66-1A2366267FFB}" type="pres">
      <dgm:prSet presAssocID="{0DBD0755-10E2-4C36-B487-8A0D29D9E2AD}" presName="spaceBetweenRectangles" presStyleCnt="0"/>
      <dgm:spPr/>
    </dgm:pt>
    <dgm:pt modelId="{D7E74D02-C08D-4DE2-BE49-9C09CC944413}" type="pres">
      <dgm:prSet presAssocID="{982260BD-D16C-4106-B9BC-A5689ECDA421}" presName="parentLin" presStyleCnt="0"/>
      <dgm:spPr/>
    </dgm:pt>
    <dgm:pt modelId="{D11A69C0-F9D2-49DB-AF4B-80006EF3F798}" type="pres">
      <dgm:prSet presAssocID="{982260BD-D16C-4106-B9BC-A5689ECDA421}" presName="parentLeftMargin" presStyleLbl="node1" presStyleIdx="4" presStyleCnt="10"/>
      <dgm:spPr/>
    </dgm:pt>
    <dgm:pt modelId="{B78E9BF4-1B79-44B8-A1CF-07418D38C541}" type="pres">
      <dgm:prSet presAssocID="{982260BD-D16C-4106-B9BC-A5689ECDA421}" presName="parentText" presStyleLbl="node1" presStyleIdx="5" presStyleCnt="10">
        <dgm:presLayoutVars>
          <dgm:chMax val="0"/>
          <dgm:bulletEnabled val="1"/>
        </dgm:presLayoutVars>
      </dgm:prSet>
      <dgm:spPr/>
    </dgm:pt>
    <dgm:pt modelId="{FF22D36C-D4CF-4B15-B5A1-63808A1AF7B4}" type="pres">
      <dgm:prSet presAssocID="{982260BD-D16C-4106-B9BC-A5689ECDA421}" presName="negativeSpace" presStyleCnt="0"/>
      <dgm:spPr/>
    </dgm:pt>
    <dgm:pt modelId="{F107DA3E-18A6-4FBD-949B-1A54F05AF580}" type="pres">
      <dgm:prSet presAssocID="{982260BD-D16C-4106-B9BC-A5689ECDA421}" presName="childText" presStyleLbl="conFgAcc1" presStyleIdx="5" presStyleCnt="10">
        <dgm:presLayoutVars>
          <dgm:bulletEnabled val="1"/>
        </dgm:presLayoutVars>
      </dgm:prSet>
      <dgm:spPr/>
    </dgm:pt>
    <dgm:pt modelId="{F1A6ADB7-3AC2-433A-8AA2-2287DE8360E3}" type="pres">
      <dgm:prSet presAssocID="{1925D6BF-4B32-4D4A-BBAF-83B03F186372}" presName="spaceBetweenRectangles" presStyleCnt="0"/>
      <dgm:spPr/>
    </dgm:pt>
    <dgm:pt modelId="{7F497436-A8AD-4F64-86B7-35E226C3D553}" type="pres">
      <dgm:prSet presAssocID="{BC0A060F-0858-416C-8603-A617BAE20415}" presName="parentLin" presStyleCnt="0"/>
      <dgm:spPr/>
    </dgm:pt>
    <dgm:pt modelId="{1C96764B-07E3-4608-9D4C-AF502A8C0023}" type="pres">
      <dgm:prSet presAssocID="{BC0A060F-0858-416C-8603-A617BAE20415}" presName="parentLeftMargin" presStyleLbl="node1" presStyleIdx="5" presStyleCnt="10"/>
      <dgm:spPr/>
    </dgm:pt>
    <dgm:pt modelId="{53B095C3-5A8D-4771-8F83-73364EBF3EF3}" type="pres">
      <dgm:prSet presAssocID="{BC0A060F-0858-416C-8603-A617BAE20415}" presName="parentText" presStyleLbl="node1" presStyleIdx="6" presStyleCnt="10">
        <dgm:presLayoutVars>
          <dgm:chMax val="0"/>
          <dgm:bulletEnabled val="1"/>
        </dgm:presLayoutVars>
      </dgm:prSet>
      <dgm:spPr/>
    </dgm:pt>
    <dgm:pt modelId="{275CA6A8-09EC-4F37-8D47-8C0F5D8906E8}" type="pres">
      <dgm:prSet presAssocID="{BC0A060F-0858-416C-8603-A617BAE20415}" presName="negativeSpace" presStyleCnt="0"/>
      <dgm:spPr/>
    </dgm:pt>
    <dgm:pt modelId="{042AE06F-1DDE-4AF2-BA21-26E2268C0EE9}" type="pres">
      <dgm:prSet presAssocID="{BC0A060F-0858-416C-8603-A617BAE20415}" presName="childText" presStyleLbl="conFgAcc1" presStyleIdx="6" presStyleCnt="10">
        <dgm:presLayoutVars>
          <dgm:bulletEnabled val="1"/>
        </dgm:presLayoutVars>
      </dgm:prSet>
      <dgm:spPr/>
    </dgm:pt>
    <dgm:pt modelId="{0C1CCC1D-8FD6-497A-8069-251A65DABE84}" type="pres">
      <dgm:prSet presAssocID="{9BE90692-2EBF-4FD4-B564-4E5E33E87CF6}" presName="spaceBetweenRectangles" presStyleCnt="0"/>
      <dgm:spPr/>
    </dgm:pt>
    <dgm:pt modelId="{5097C7D3-BC2B-4694-8CB9-DD6F31D8DAF3}" type="pres">
      <dgm:prSet presAssocID="{CFB17496-5ABA-4DC2-8F52-B3F7302FA12D}" presName="parentLin" presStyleCnt="0"/>
      <dgm:spPr/>
    </dgm:pt>
    <dgm:pt modelId="{6302372F-C6ED-4761-B2C2-FB4EABDBA2E2}" type="pres">
      <dgm:prSet presAssocID="{CFB17496-5ABA-4DC2-8F52-B3F7302FA12D}" presName="parentLeftMargin" presStyleLbl="node1" presStyleIdx="6" presStyleCnt="10"/>
      <dgm:spPr/>
    </dgm:pt>
    <dgm:pt modelId="{EF326878-CB3E-4A3B-9196-F6989C71A53E}" type="pres">
      <dgm:prSet presAssocID="{CFB17496-5ABA-4DC2-8F52-B3F7302FA12D}" presName="parentText" presStyleLbl="node1" presStyleIdx="7" presStyleCnt="10">
        <dgm:presLayoutVars>
          <dgm:chMax val="0"/>
          <dgm:bulletEnabled val="1"/>
        </dgm:presLayoutVars>
      </dgm:prSet>
      <dgm:spPr/>
    </dgm:pt>
    <dgm:pt modelId="{51258008-1F03-4805-96EE-426E762DE01D}" type="pres">
      <dgm:prSet presAssocID="{CFB17496-5ABA-4DC2-8F52-B3F7302FA12D}" presName="negativeSpace" presStyleCnt="0"/>
      <dgm:spPr/>
    </dgm:pt>
    <dgm:pt modelId="{CA6D9E55-75E2-49AD-A461-56338116204C}" type="pres">
      <dgm:prSet presAssocID="{CFB17496-5ABA-4DC2-8F52-B3F7302FA12D}" presName="childText" presStyleLbl="conFgAcc1" presStyleIdx="7" presStyleCnt="10">
        <dgm:presLayoutVars>
          <dgm:bulletEnabled val="1"/>
        </dgm:presLayoutVars>
      </dgm:prSet>
      <dgm:spPr/>
    </dgm:pt>
    <dgm:pt modelId="{C91EA3EF-E16A-4809-ACE3-2D4EC2A3B659}" type="pres">
      <dgm:prSet presAssocID="{97C522A9-E9C3-4E62-8C8B-2A89F532C3C5}" presName="spaceBetweenRectangles" presStyleCnt="0"/>
      <dgm:spPr/>
    </dgm:pt>
    <dgm:pt modelId="{6D56A505-CCC7-4CE9-B955-4740498F70C7}" type="pres">
      <dgm:prSet presAssocID="{57A46DDF-1AC6-4EDF-8C9E-DB2D828960E6}" presName="parentLin" presStyleCnt="0"/>
      <dgm:spPr/>
    </dgm:pt>
    <dgm:pt modelId="{B3F4CC4F-01D2-4A27-BC25-2DAE863C4620}" type="pres">
      <dgm:prSet presAssocID="{57A46DDF-1AC6-4EDF-8C9E-DB2D828960E6}" presName="parentLeftMargin" presStyleLbl="node1" presStyleIdx="7" presStyleCnt="10"/>
      <dgm:spPr/>
    </dgm:pt>
    <dgm:pt modelId="{BCB6126E-891D-4AE7-8B90-4388BE635648}" type="pres">
      <dgm:prSet presAssocID="{57A46DDF-1AC6-4EDF-8C9E-DB2D828960E6}" presName="parentText" presStyleLbl="node1" presStyleIdx="8" presStyleCnt="10">
        <dgm:presLayoutVars>
          <dgm:chMax val="0"/>
          <dgm:bulletEnabled val="1"/>
        </dgm:presLayoutVars>
      </dgm:prSet>
      <dgm:spPr/>
    </dgm:pt>
    <dgm:pt modelId="{72559311-EA18-49B9-B88E-57D83F72DCF1}" type="pres">
      <dgm:prSet presAssocID="{57A46DDF-1AC6-4EDF-8C9E-DB2D828960E6}" presName="negativeSpace" presStyleCnt="0"/>
      <dgm:spPr/>
    </dgm:pt>
    <dgm:pt modelId="{4FFC74F2-21EA-4F1A-9B89-D8F84BAF077A}" type="pres">
      <dgm:prSet presAssocID="{57A46DDF-1AC6-4EDF-8C9E-DB2D828960E6}" presName="childText" presStyleLbl="conFgAcc1" presStyleIdx="8" presStyleCnt="10">
        <dgm:presLayoutVars>
          <dgm:bulletEnabled val="1"/>
        </dgm:presLayoutVars>
      </dgm:prSet>
      <dgm:spPr/>
    </dgm:pt>
    <dgm:pt modelId="{FBA1D8D0-AD4C-4BBA-A36D-73FE59B75D65}" type="pres">
      <dgm:prSet presAssocID="{419BBB86-99AA-4E3F-959A-B6D36393C7D6}" presName="spaceBetweenRectangles" presStyleCnt="0"/>
      <dgm:spPr/>
    </dgm:pt>
    <dgm:pt modelId="{B8BC4307-D553-406A-B3A2-9AF6F83749C5}" type="pres">
      <dgm:prSet presAssocID="{F80D4A01-8E43-4636-BA88-5630E3D5D3AB}" presName="parentLin" presStyleCnt="0"/>
      <dgm:spPr/>
    </dgm:pt>
    <dgm:pt modelId="{6D0E2942-738C-486A-A88E-DA89EF08553E}" type="pres">
      <dgm:prSet presAssocID="{F80D4A01-8E43-4636-BA88-5630E3D5D3AB}" presName="parentLeftMargin" presStyleLbl="node1" presStyleIdx="8" presStyleCnt="10"/>
      <dgm:spPr/>
    </dgm:pt>
    <dgm:pt modelId="{F7C83850-432B-4E35-85B8-C6C09F45273A}" type="pres">
      <dgm:prSet presAssocID="{F80D4A01-8E43-4636-BA88-5630E3D5D3AB}" presName="parentText" presStyleLbl="node1" presStyleIdx="9" presStyleCnt="10">
        <dgm:presLayoutVars>
          <dgm:chMax val="0"/>
          <dgm:bulletEnabled val="1"/>
        </dgm:presLayoutVars>
      </dgm:prSet>
      <dgm:spPr/>
    </dgm:pt>
    <dgm:pt modelId="{B7DDFD9E-E95C-4267-AE38-1935233A5FAC}" type="pres">
      <dgm:prSet presAssocID="{F80D4A01-8E43-4636-BA88-5630E3D5D3AB}" presName="negativeSpace" presStyleCnt="0"/>
      <dgm:spPr/>
    </dgm:pt>
    <dgm:pt modelId="{97C45BC5-63B7-4DD5-B146-7395919A3D58}" type="pres">
      <dgm:prSet presAssocID="{F80D4A01-8E43-4636-BA88-5630E3D5D3AB}" presName="childText" presStyleLbl="conFgAcc1" presStyleIdx="9" presStyleCnt="10">
        <dgm:presLayoutVars>
          <dgm:bulletEnabled val="1"/>
        </dgm:presLayoutVars>
      </dgm:prSet>
      <dgm:spPr/>
    </dgm:pt>
  </dgm:ptLst>
  <dgm:cxnLst>
    <dgm:cxn modelId="{FA96BD00-6103-4FA3-8F5F-F199315E1D70}" type="presOf" srcId="{F80D4A01-8E43-4636-BA88-5630E3D5D3AB}" destId="{6D0E2942-738C-486A-A88E-DA89EF08553E}" srcOrd="0" destOrd="0" presId="urn:microsoft.com/office/officeart/2005/8/layout/list1"/>
    <dgm:cxn modelId="{CA95360F-94EC-492D-B372-D5404F359E61}" type="presOf" srcId="{BC0A060F-0858-416C-8603-A617BAE20415}" destId="{53B095C3-5A8D-4771-8F83-73364EBF3EF3}" srcOrd="1" destOrd="0" presId="urn:microsoft.com/office/officeart/2005/8/layout/list1"/>
    <dgm:cxn modelId="{D524B817-FB9E-45B6-BDA9-10F875EB5E47}" srcId="{2A9DCF86-0E47-4673-95E9-9EA0024CB381}" destId="{982260BD-D16C-4106-B9BC-A5689ECDA421}" srcOrd="5" destOrd="0" parTransId="{187E4353-CE63-4CB3-9C86-9239848AB986}" sibTransId="{1925D6BF-4B32-4D4A-BBAF-83B03F186372}"/>
    <dgm:cxn modelId="{6829E722-C544-410D-B181-D0B4882110C1}" type="presOf" srcId="{8622B6C9-5C35-42B9-9E6F-D13A4E6709CC}" destId="{7473F464-F099-4E4B-B019-C7AAB8B2A1FE}" srcOrd="1" destOrd="0" presId="urn:microsoft.com/office/officeart/2005/8/layout/list1"/>
    <dgm:cxn modelId="{C37F7B25-1FA0-4F29-B376-2267FB2773F7}" srcId="{2A9DCF86-0E47-4673-95E9-9EA0024CB381}" destId="{D401656E-7E5D-4918-8E17-D23515CA5EB6}" srcOrd="0" destOrd="0" parTransId="{99D7F2FC-5153-4A77-9CA3-AA3FB9831946}" sibTransId="{AFD1DC09-62D6-484B-8818-CA7AB76BEE13}"/>
    <dgm:cxn modelId="{84472D2C-6095-4E1D-AC95-03B4959A6E0B}" srcId="{2A9DCF86-0E47-4673-95E9-9EA0024CB381}" destId="{F80D4A01-8E43-4636-BA88-5630E3D5D3AB}" srcOrd="9" destOrd="0" parTransId="{7494BB21-D79E-415F-877A-49E6FE1E1A83}" sibTransId="{F062CAD9-92AD-45ED-8BE2-988454315E57}"/>
    <dgm:cxn modelId="{A18F2D39-12B6-463D-B0DB-BEAF2EE88027}" srcId="{2A9DCF86-0E47-4673-95E9-9EA0024CB381}" destId="{E5039FFB-D29B-4576-9627-D533A9A8D806}" srcOrd="1" destOrd="0" parTransId="{540831A3-CDB2-4CF1-B75D-502570193055}" sibTransId="{9633B911-FA44-40F6-8859-8D8EA3449F3E}"/>
    <dgm:cxn modelId="{5283323C-070D-4C25-8244-B1C190AC81D3}" srcId="{2A9DCF86-0E47-4673-95E9-9EA0024CB381}" destId="{6E5ECF6E-873F-477B-9063-5D33B720BD47}" srcOrd="2" destOrd="0" parTransId="{F579382F-546D-4EEC-8216-FAD16F33103B}" sibTransId="{1C495997-9BB3-4A55-B3F6-C28ADF6304C4}"/>
    <dgm:cxn modelId="{2E74883E-069E-4959-8783-1584D5DA25C6}" type="presOf" srcId="{2A9DCF86-0E47-4673-95E9-9EA0024CB381}" destId="{4F140B79-1AB4-4B89-BDC3-2FC45F626178}" srcOrd="0" destOrd="0" presId="urn:microsoft.com/office/officeart/2005/8/layout/list1"/>
    <dgm:cxn modelId="{EA68CD46-DA55-48DE-8363-1D1B467FE7FF}" type="presOf" srcId="{D401656E-7E5D-4918-8E17-D23515CA5EB6}" destId="{E0489FF5-B609-4FC5-9F36-16E70D3CD7C4}" srcOrd="0" destOrd="0" presId="urn:microsoft.com/office/officeart/2005/8/layout/list1"/>
    <dgm:cxn modelId="{23209147-E9F0-41BD-B033-D415FA1B9364}" type="presOf" srcId="{E5039FFB-D29B-4576-9627-D533A9A8D806}" destId="{2496F036-2EB9-4306-ADE5-74980CDDF5B4}" srcOrd="0" destOrd="0" presId="urn:microsoft.com/office/officeart/2005/8/layout/list1"/>
    <dgm:cxn modelId="{55F1234A-BA29-405A-A0CB-F470DF93E1FC}" type="presOf" srcId="{57A46DDF-1AC6-4EDF-8C9E-DB2D828960E6}" destId="{BCB6126E-891D-4AE7-8B90-4388BE635648}" srcOrd="1" destOrd="0" presId="urn:microsoft.com/office/officeart/2005/8/layout/list1"/>
    <dgm:cxn modelId="{02901E6C-A429-449D-AE66-BCC401B0ED01}" type="presOf" srcId="{E78584FC-B496-421F-B802-BE37DC02424E}" destId="{C81F728D-426C-4D39-93BB-36EC7850234E}" srcOrd="1" destOrd="0" presId="urn:microsoft.com/office/officeart/2005/8/layout/list1"/>
    <dgm:cxn modelId="{1B44756C-2C95-4AB6-B342-FAA1749C2445}" type="presOf" srcId="{F80D4A01-8E43-4636-BA88-5630E3D5D3AB}" destId="{F7C83850-432B-4E35-85B8-C6C09F45273A}" srcOrd="1" destOrd="0" presId="urn:microsoft.com/office/officeart/2005/8/layout/list1"/>
    <dgm:cxn modelId="{56BAC351-7809-4183-BE6D-47A2FDE40881}" type="presOf" srcId="{982260BD-D16C-4106-B9BC-A5689ECDA421}" destId="{B78E9BF4-1B79-44B8-A1CF-07418D38C541}" srcOrd="1" destOrd="0" presId="urn:microsoft.com/office/officeart/2005/8/layout/list1"/>
    <dgm:cxn modelId="{08508F53-45ED-4AAC-9076-18AAAAD8C5C0}" srcId="{2A9DCF86-0E47-4673-95E9-9EA0024CB381}" destId="{8622B6C9-5C35-42B9-9E6F-D13A4E6709CC}" srcOrd="4" destOrd="0" parTransId="{857E6947-4BAB-47C9-A98A-2E847BF284F6}" sibTransId="{0DBD0755-10E2-4C36-B487-8A0D29D9E2AD}"/>
    <dgm:cxn modelId="{26575C76-4DC3-4B2D-83F2-21BF584AA9E7}" srcId="{2A9DCF86-0E47-4673-95E9-9EA0024CB381}" destId="{E78584FC-B496-421F-B802-BE37DC02424E}" srcOrd="3" destOrd="0" parTransId="{9C92C6EE-7F11-4D2E-8E60-24832C7D9AA5}" sibTransId="{51216C3C-11EC-467F-8E67-24D9215DB176}"/>
    <dgm:cxn modelId="{87E5DF83-9501-4FA3-A4E7-FFBB58EA08FA}" type="presOf" srcId="{CFB17496-5ABA-4DC2-8F52-B3F7302FA12D}" destId="{6302372F-C6ED-4761-B2C2-FB4EABDBA2E2}" srcOrd="0" destOrd="0" presId="urn:microsoft.com/office/officeart/2005/8/layout/list1"/>
    <dgm:cxn modelId="{0ED26684-6BFD-4410-9733-9B15E58287A6}" type="presOf" srcId="{BC0A060F-0858-416C-8603-A617BAE20415}" destId="{1C96764B-07E3-4608-9D4C-AF502A8C0023}" srcOrd="0" destOrd="0" presId="urn:microsoft.com/office/officeart/2005/8/layout/list1"/>
    <dgm:cxn modelId="{A1886C96-BE96-4590-B360-2444189941D3}" srcId="{2A9DCF86-0E47-4673-95E9-9EA0024CB381}" destId="{BC0A060F-0858-416C-8603-A617BAE20415}" srcOrd="6" destOrd="0" parTransId="{BEA0B357-0C10-43C4-B641-D8CF5F31A1E0}" sibTransId="{9BE90692-2EBF-4FD4-B564-4E5E33E87CF6}"/>
    <dgm:cxn modelId="{FB92959A-4572-4E7E-A2AB-2D4B6E104C07}" type="presOf" srcId="{6E5ECF6E-873F-477B-9063-5D33B720BD47}" destId="{33CFFC8A-D007-4F77-823D-66AB69F2982E}" srcOrd="1" destOrd="0" presId="urn:microsoft.com/office/officeart/2005/8/layout/list1"/>
    <dgm:cxn modelId="{70E3D2A1-5788-43D7-8891-1F829E34D24F}" type="presOf" srcId="{982260BD-D16C-4106-B9BC-A5689ECDA421}" destId="{D11A69C0-F9D2-49DB-AF4B-80006EF3F798}" srcOrd="0" destOrd="0" presId="urn:microsoft.com/office/officeart/2005/8/layout/list1"/>
    <dgm:cxn modelId="{5A8F86A5-9C74-4DE6-8153-9011D2E04DAA}" srcId="{2A9DCF86-0E47-4673-95E9-9EA0024CB381}" destId="{57A46DDF-1AC6-4EDF-8C9E-DB2D828960E6}" srcOrd="8" destOrd="0" parTransId="{0D48B907-0A02-4E4D-954F-E243C6F13A17}" sibTransId="{419BBB86-99AA-4E3F-959A-B6D36393C7D6}"/>
    <dgm:cxn modelId="{E90921AE-0842-4778-8C25-09E5E63B0A7A}" type="presOf" srcId="{E5039FFB-D29B-4576-9627-D533A9A8D806}" destId="{5889F719-FE5D-40FD-8980-F72D71CDE9E3}" srcOrd="1" destOrd="0" presId="urn:microsoft.com/office/officeart/2005/8/layout/list1"/>
    <dgm:cxn modelId="{1B1A23B7-4B35-47E6-B70C-F11B37B639A3}" srcId="{2A9DCF86-0E47-4673-95E9-9EA0024CB381}" destId="{CFB17496-5ABA-4DC2-8F52-B3F7302FA12D}" srcOrd="7" destOrd="0" parTransId="{40624819-56A6-436D-9766-78877ECDB9C6}" sibTransId="{97C522A9-E9C3-4E62-8C8B-2A89F532C3C5}"/>
    <dgm:cxn modelId="{A6FAD0C5-24AA-4044-9D17-9250CB4FAA2B}" type="presOf" srcId="{8622B6C9-5C35-42B9-9E6F-D13A4E6709CC}" destId="{1BA5CF6E-A913-452F-B0F9-71431AD177AD}" srcOrd="0" destOrd="0" presId="urn:microsoft.com/office/officeart/2005/8/layout/list1"/>
    <dgm:cxn modelId="{C4C713C9-9C64-4EF5-B238-76BC12DCCB5E}" type="presOf" srcId="{E78584FC-B496-421F-B802-BE37DC02424E}" destId="{E210CF18-4D6E-4AF5-AAB6-9077B02C3FC0}" srcOrd="0" destOrd="0" presId="urn:microsoft.com/office/officeart/2005/8/layout/list1"/>
    <dgm:cxn modelId="{51FD65DA-41A9-47C1-9AA0-A53C4570834A}" type="presOf" srcId="{CFB17496-5ABA-4DC2-8F52-B3F7302FA12D}" destId="{EF326878-CB3E-4A3B-9196-F6989C71A53E}" srcOrd="1" destOrd="0" presId="urn:microsoft.com/office/officeart/2005/8/layout/list1"/>
    <dgm:cxn modelId="{F72025E3-85AB-4277-B4E5-2C7BF7650C3A}" type="presOf" srcId="{57A46DDF-1AC6-4EDF-8C9E-DB2D828960E6}" destId="{B3F4CC4F-01D2-4A27-BC25-2DAE863C4620}" srcOrd="0" destOrd="0" presId="urn:microsoft.com/office/officeart/2005/8/layout/list1"/>
    <dgm:cxn modelId="{F0374BE6-DE87-46CE-8CBC-4670470A100E}" type="presOf" srcId="{D401656E-7E5D-4918-8E17-D23515CA5EB6}" destId="{5D1F3304-3C2F-496B-8F05-CBECDAFEE208}" srcOrd="1" destOrd="0" presId="urn:microsoft.com/office/officeart/2005/8/layout/list1"/>
    <dgm:cxn modelId="{0DA64EF2-5029-4F34-BDB0-5E97FB548748}" type="presOf" srcId="{6E5ECF6E-873F-477B-9063-5D33B720BD47}" destId="{435B6FAD-A46A-4569-BBB6-031608890945}" srcOrd="0" destOrd="0" presId="urn:microsoft.com/office/officeart/2005/8/layout/list1"/>
    <dgm:cxn modelId="{09B91537-7E73-4507-95DA-FBADEDC9B87E}" type="presParOf" srcId="{4F140B79-1AB4-4B89-BDC3-2FC45F626178}" destId="{6DAAA75B-1EA0-4B1D-BDE7-E35431BFBB7E}" srcOrd="0" destOrd="0" presId="urn:microsoft.com/office/officeart/2005/8/layout/list1"/>
    <dgm:cxn modelId="{19176BA8-D57B-4D93-BC5C-65C32BF4E4B4}" type="presParOf" srcId="{6DAAA75B-1EA0-4B1D-BDE7-E35431BFBB7E}" destId="{E0489FF5-B609-4FC5-9F36-16E70D3CD7C4}" srcOrd="0" destOrd="0" presId="urn:microsoft.com/office/officeart/2005/8/layout/list1"/>
    <dgm:cxn modelId="{F0FA3B0E-B084-403A-ACC5-F7F0A2C3CB19}" type="presParOf" srcId="{6DAAA75B-1EA0-4B1D-BDE7-E35431BFBB7E}" destId="{5D1F3304-3C2F-496B-8F05-CBECDAFEE208}" srcOrd="1" destOrd="0" presId="urn:microsoft.com/office/officeart/2005/8/layout/list1"/>
    <dgm:cxn modelId="{5A7FCE29-631D-4956-BABE-66566BAB7597}" type="presParOf" srcId="{4F140B79-1AB4-4B89-BDC3-2FC45F626178}" destId="{5632F713-F2B7-4EE8-90E5-FF0C91DBC0F9}" srcOrd="1" destOrd="0" presId="urn:microsoft.com/office/officeart/2005/8/layout/list1"/>
    <dgm:cxn modelId="{622596C4-3F98-43C5-9E74-C984848EF2AD}" type="presParOf" srcId="{4F140B79-1AB4-4B89-BDC3-2FC45F626178}" destId="{CA047D5F-DEFF-42B5-B108-931BC360D1C8}" srcOrd="2" destOrd="0" presId="urn:microsoft.com/office/officeart/2005/8/layout/list1"/>
    <dgm:cxn modelId="{316A6601-F34B-4983-94CD-0E5FD63F311A}" type="presParOf" srcId="{4F140B79-1AB4-4B89-BDC3-2FC45F626178}" destId="{32CA446F-E7F9-4ACF-A7BC-D241E4599A60}" srcOrd="3" destOrd="0" presId="urn:microsoft.com/office/officeart/2005/8/layout/list1"/>
    <dgm:cxn modelId="{01A447B5-2526-41FD-9BF4-E3F566B19FB7}" type="presParOf" srcId="{4F140B79-1AB4-4B89-BDC3-2FC45F626178}" destId="{6DBC0594-0330-498E-B602-FB450A7EC0E0}" srcOrd="4" destOrd="0" presId="urn:microsoft.com/office/officeart/2005/8/layout/list1"/>
    <dgm:cxn modelId="{59D7D3CD-378C-4FD5-B211-19E52EC35F7D}" type="presParOf" srcId="{6DBC0594-0330-498E-B602-FB450A7EC0E0}" destId="{2496F036-2EB9-4306-ADE5-74980CDDF5B4}" srcOrd="0" destOrd="0" presId="urn:microsoft.com/office/officeart/2005/8/layout/list1"/>
    <dgm:cxn modelId="{3F265FD8-4E01-4551-BDAA-CF1EA076C50E}" type="presParOf" srcId="{6DBC0594-0330-498E-B602-FB450A7EC0E0}" destId="{5889F719-FE5D-40FD-8980-F72D71CDE9E3}" srcOrd="1" destOrd="0" presId="urn:microsoft.com/office/officeart/2005/8/layout/list1"/>
    <dgm:cxn modelId="{4FD6F587-BA70-47A2-B480-DCDB9E39804D}" type="presParOf" srcId="{4F140B79-1AB4-4B89-BDC3-2FC45F626178}" destId="{FE1B32DE-370A-4A88-8C9C-06D84377E89E}" srcOrd="5" destOrd="0" presId="urn:microsoft.com/office/officeart/2005/8/layout/list1"/>
    <dgm:cxn modelId="{B4716EFB-572C-492C-9142-65AD74DBB055}" type="presParOf" srcId="{4F140B79-1AB4-4B89-BDC3-2FC45F626178}" destId="{900B9866-66F6-418D-9E89-5313E2150C59}" srcOrd="6" destOrd="0" presId="urn:microsoft.com/office/officeart/2005/8/layout/list1"/>
    <dgm:cxn modelId="{BCE618DC-D48C-4AF3-922D-9512D86BE43E}" type="presParOf" srcId="{4F140B79-1AB4-4B89-BDC3-2FC45F626178}" destId="{1BA2C6DF-3888-4461-9245-D7A12286660D}" srcOrd="7" destOrd="0" presId="urn:microsoft.com/office/officeart/2005/8/layout/list1"/>
    <dgm:cxn modelId="{3847930C-1517-4767-9F61-051462047967}" type="presParOf" srcId="{4F140B79-1AB4-4B89-BDC3-2FC45F626178}" destId="{B9F2671E-1490-4B7F-9A31-030A7EC5AF98}" srcOrd="8" destOrd="0" presId="urn:microsoft.com/office/officeart/2005/8/layout/list1"/>
    <dgm:cxn modelId="{3A89A93F-1B60-4F69-8619-B0D65E662F78}" type="presParOf" srcId="{B9F2671E-1490-4B7F-9A31-030A7EC5AF98}" destId="{435B6FAD-A46A-4569-BBB6-031608890945}" srcOrd="0" destOrd="0" presId="urn:microsoft.com/office/officeart/2005/8/layout/list1"/>
    <dgm:cxn modelId="{350E49FF-4E69-4F79-883D-C3D88E39CDC5}" type="presParOf" srcId="{B9F2671E-1490-4B7F-9A31-030A7EC5AF98}" destId="{33CFFC8A-D007-4F77-823D-66AB69F2982E}" srcOrd="1" destOrd="0" presId="urn:microsoft.com/office/officeart/2005/8/layout/list1"/>
    <dgm:cxn modelId="{14C4CC61-63D4-486F-9929-DAD9892B361E}" type="presParOf" srcId="{4F140B79-1AB4-4B89-BDC3-2FC45F626178}" destId="{DA91FB75-FB94-43CB-AD74-70FCAD54F325}" srcOrd="9" destOrd="0" presId="urn:microsoft.com/office/officeart/2005/8/layout/list1"/>
    <dgm:cxn modelId="{98321331-0BAC-4640-A991-5B9ABE757D3D}" type="presParOf" srcId="{4F140B79-1AB4-4B89-BDC3-2FC45F626178}" destId="{9E2CF4A1-31B7-458E-A403-EE4E9FE2C0A1}" srcOrd="10" destOrd="0" presId="urn:microsoft.com/office/officeart/2005/8/layout/list1"/>
    <dgm:cxn modelId="{0C822BE2-0033-429A-B8CD-B2037E22AABC}" type="presParOf" srcId="{4F140B79-1AB4-4B89-BDC3-2FC45F626178}" destId="{42A90183-4F76-43CA-9B7C-E70D7627D72E}" srcOrd="11" destOrd="0" presId="urn:microsoft.com/office/officeart/2005/8/layout/list1"/>
    <dgm:cxn modelId="{482582AA-1DCB-41F4-8CAA-5D940D5AA40E}" type="presParOf" srcId="{4F140B79-1AB4-4B89-BDC3-2FC45F626178}" destId="{A2E44B4C-214E-4409-BD53-9F750BE9C336}" srcOrd="12" destOrd="0" presId="urn:microsoft.com/office/officeart/2005/8/layout/list1"/>
    <dgm:cxn modelId="{6D6CD209-145B-4FF9-985F-B2A8BE3BC6BC}" type="presParOf" srcId="{A2E44B4C-214E-4409-BD53-9F750BE9C336}" destId="{E210CF18-4D6E-4AF5-AAB6-9077B02C3FC0}" srcOrd="0" destOrd="0" presId="urn:microsoft.com/office/officeart/2005/8/layout/list1"/>
    <dgm:cxn modelId="{F270AC80-752B-4F24-8AD9-515A030B5A4F}" type="presParOf" srcId="{A2E44B4C-214E-4409-BD53-9F750BE9C336}" destId="{C81F728D-426C-4D39-93BB-36EC7850234E}" srcOrd="1" destOrd="0" presId="urn:microsoft.com/office/officeart/2005/8/layout/list1"/>
    <dgm:cxn modelId="{73C00E30-3246-4248-9B6D-C6BE50E56773}" type="presParOf" srcId="{4F140B79-1AB4-4B89-BDC3-2FC45F626178}" destId="{0D9141D5-20EB-45E5-B172-B6DEA6714E8F}" srcOrd="13" destOrd="0" presId="urn:microsoft.com/office/officeart/2005/8/layout/list1"/>
    <dgm:cxn modelId="{F7C53047-6746-4E23-A85D-9A9A9437C453}" type="presParOf" srcId="{4F140B79-1AB4-4B89-BDC3-2FC45F626178}" destId="{68074A20-538B-45A0-B02F-9853DE4425E7}" srcOrd="14" destOrd="0" presId="urn:microsoft.com/office/officeart/2005/8/layout/list1"/>
    <dgm:cxn modelId="{BFD049DF-6070-4976-BEA0-AEC68C9CB2AE}" type="presParOf" srcId="{4F140B79-1AB4-4B89-BDC3-2FC45F626178}" destId="{3B51513C-BE70-41F2-8B10-B1ABD7B3E613}" srcOrd="15" destOrd="0" presId="urn:microsoft.com/office/officeart/2005/8/layout/list1"/>
    <dgm:cxn modelId="{96E5467B-7F74-4876-9C16-9B88812E7E55}" type="presParOf" srcId="{4F140B79-1AB4-4B89-BDC3-2FC45F626178}" destId="{A9333BC7-D49E-4579-AD50-DE0D9A304BB0}" srcOrd="16" destOrd="0" presId="urn:microsoft.com/office/officeart/2005/8/layout/list1"/>
    <dgm:cxn modelId="{7CAA6546-7C58-478D-ADC6-30B6373B5164}" type="presParOf" srcId="{A9333BC7-D49E-4579-AD50-DE0D9A304BB0}" destId="{1BA5CF6E-A913-452F-B0F9-71431AD177AD}" srcOrd="0" destOrd="0" presId="urn:microsoft.com/office/officeart/2005/8/layout/list1"/>
    <dgm:cxn modelId="{927B636A-0113-431C-B0A3-B29558BA7E46}" type="presParOf" srcId="{A9333BC7-D49E-4579-AD50-DE0D9A304BB0}" destId="{7473F464-F099-4E4B-B019-C7AAB8B2A1FE}" srcOrd="1" destOrd="0" presId="urn:microsoft.com/office/officeart/2005/8/layout/list1"/>
    <dgm:cxn modelId="{BD87FC23-AE15-475E-8466-1B4F124EF44F}" type="presParOf" srcId="{4F140B79-1AB4-4B89-BDC3-2FC45F626178}" destId="{E7EB43BA-A95E-4E33-A82C-86B3E63CA970}" srcOrd="17" destOrd="0" presId="urn:microsoft.com/office/officeart/2005/8/layout/list1"/>
    <dgm:cxn modelId="{9D13A3EC-C54F-4C32-AED8-D0ED0C95FA24}" type="presParOf" srcId="{4F140B79-1AB4-4B89-BDC3-2FC45F626178}" destId="{6D386592-701C-462C-BED5-0B1644646550}" srcOrd="18" destOrd="0" presId="urn:microsoft.com/office/officeart/2005/8/layout/list1"/>
    <dgm:cxn modelId="{F15ACCB6-6881-4846-AB2B-68B04671C7D8}" type="presParOf" srcId="{4F140B79-1AB4-4B89-BDC3-2FC45F626178}" destId="{F7ABD0E2-5E66-4CAE-AE66-1A2366267FFB}" srcOrd="19" destOrd="0" presId="urn:microsoft.com/office/officeart/2005/8/layout/list1"/>
    <dgm:cxn modelId="{E6559E2F-B9FE-47E8-9BEB-115083F27460}" type="presParOf" srcId="{4F140B79-1AB4-4B89-BDC3-2FC45F626178}" destId="{D7E74D02-C08D-4DE2-BE49-9C09CC944413}" srcOrd="20" destOrd="0" presId="urn:microsoft.com/office/officeart/2005/8/layout/list1"/>
    <dgm:cxn modelId="{DF7CD52A-18F0-4CA6-89FE-014870C926A4}" type="presParOf" srcId="{D7E74D02-C08D-4DE2-BE49-9C09CC944413}" destId="{D11A69C0-F9D2-49DB-AF4B-80006EF3F798}" srcOrd="0" destOrd="0" presId="urn:microsoft.com/office/officeart/2005/8/layout/list1"/>
    <dgm:cxn modelId="{0711E249-50AC-4F13-88AB-26C3A5E6B27F}" type="presParOf" srcId="{D7E74D02-C08D-4DE2-BE49-9C09CC944413}" destId="{B78E9BF4-1B79-44B8-A1CF-07418D38C541}" srcOrd="1" destOrd="0" presId="urn:microsoft.com/office/officeart/2005/8/layout/list1"/>
    <dgm:cxn modelId="{A068CB0C-36F4-46CC-93FC-6AD572ACA821}" type="presParOf" srcId="{4F140B79-1AB4-4B89-BDC3-2FC45F626178}" destId="{FF22D36C-D4CF-4B15-B5A1-63808A1AF7B4}" srcOrd="21" destOrd="0" presId="urn:microsoft.com/office/officeart/2005/8/layout/list1"/>
    <dgm:cxn modelId="{30120CFC-1E53-490A-ADFC-D0FB0B1CF535}" type="presParOf" srcId="{4F140B79-1AB4-4B89-BDC3-2FC45F626178}" destId="{F107DA3E-18A6-4FBD-949B-1A54F05AF580}" srcOrd="22" destOrd="0" presId="urn:microsoft.com/office/officeart/2005/8/layout/list1"/>
    <dgm:cxn modelId="{E5443857-6069-420E-AA99-4F2372669801}" type="presParOf" srcId="{4F140B79-1AB4-4B89-BDC3-2FC45F626178}" destId="{F1A6ADB7-3AC2-433A-8AA2-2287DE8360E3}" srcOrd="23" destOrd="0" presId="urn:microsoft.com/office/officeart/2005/8/layout/list1"/>
    <dgm:cxn modelId="{B58B73E0-EB70-48D9-8690-B6686F8BA58D}" type="presParOf" srcId="{4F140B79-1AB4-4B89-BDC3-2FC45F626178}" destId="{7F497436-A8AD-4F64-86B7-35E226C3D553}" srcOrd="24" destOrd="0" presId="urn:microsoft.com/office/officeart/2005/8/layout/list1"/>
    <dgm:cxn modelId="{9EE9D4C9-F9AF-407E-92AE-F32AA336AD5F}" type="presParOf" srcId="{7F497436-A8AD-4F64-86B7-35E226C3D553}" destId="{1C96764B-07E3-4608-9D4C-AF502A8C0023}" srcOrd="0" destOrd="0" presId="urn:microsoft.com/office/officeart/2005/8/layout/list1"/>
    <dgm:cxn modelId="{69F01B3B-6C4B-4431-9A9F-B4785C04B9BF}" type="presParOf" srcId="{7F497436-A8AD-4F64-86B7-35E226C3D553}" destId="{53B095C3-5A8D-4771-8F83-73364EBF3EF3}" srcOrd="1" destOrd="0" presId="urn:microsoft.com/office/officeart/2005/8/layout/list1"/>
    <dgm:cxn modelId="{3FAD9E75-C130-403F-93A1-D9386700EB83}" type="presParOf" srcId="{4F140B79-1AB4-4B89-BDC3-2FC45F626178}" destId="{275CA6A8-09EC-4F37-8D47-8C0F5D8906E8}" srcOrd="25" destOrd="0" presId="urn:microsoft.com/office/officeart/2005/8/layout/list1"/>
    <dgm:cxn modelId="{968E2DA9-3B41-4E4D-9E94-8B4C92D27AA3}" type="presParOf" srcId="{4F140B79-1AB4-4B89-BDC3-2FC45F626178}" destId="{042AE06F-1DDE-4AF2-BA21-26E2268C0EE9}" srcOrd="26" destOrd="0" presId="urn:microsoft.com/office/officeart/2005/8/layout/list1"/>
    <dgm:cxn modelId="{73987C2C-00B8-4AF9-8DAA-3F08F0AA3D31}" type="presParOf" srcId="{4F140B79-1AB4-4B89-BDC3-2FC45F626178}" destId="{0C1CCC1D-8FD6-497A-8069-251A65DABE84}" srcOrd="27" destOrd="0" presId="urn:microsoft.com/office/officeart/2005/8/layout/list1"/>
    <dgm:cxn modelId="{F7ABE10F-CB8C-4B3D-B539-373A509B217A}" type="presParOf" srcId="{4F140B79-1AB4-4B89-BDC3-2FC45F626178}" destId="{5097C7D3-BC2B-4694-8CB9-DD6F31D8DAF3}" srcOrd="28" destOrd="0" presId="urn:microsoft.com/office/officeart/2005/8/layout/list1"/>
    <dgm:cxn modelId="{2544CD0D-330C-4A47-A3D7-B5EDF0750B84}" type="presParOf" srcId="{5097C7D3-BC2B-4694-8CB9-DD6F31D8DAF3}" destId="{6302372F-C6ED-4761-B2C2-FB4EABDBA2E2}" srcOrd="0" destOrd="0" presId="urn:microsoft.com/office/officeart/2005/8/layout/list1"/>
    <dgm:cxn modelId="{20A6B840-3DDF-4809-A92B-C11673CAC2D9}" type="presParOf" srcId="{5097C7D3-BC2B-4694-8CB9-DD6F31D8DAF3}" destId="{EF326878-CB3E-4A3B-9196-F6989C71A53E}" srcOrd="1" destOrd="0" presId="urn:microsoft.com/office/officeart/2005/8/layout/list1"/>
    <dgm:cxn modelId="{C2FB2C17-C9B6-497D-B1A0-01712FB3CEA6}" type="presParOf" srcId="{4F140B79-1AB4-4B89-BDC3-2FC45F626178}" destId="{51258008-1F03-4805-96EE-426E762DE01D}" srcOrd="29" destOrd="0" presId="urn:microsoft.com/office/officeart/2005/8/layout/list1"/>
    <dgm:cxn modelId="{EA3763B9-7325-4CB9-84E9-A6E5E449E2EE}" type="presParOf" srcId="{4F140B79-1AB4-4B89-BDC3-2FC45F626178}" destId="{CA6D9E55-75E2-49AD-A461-56338116204C}" srcOrd="30" destOrd="0" presId="urn:microsoft.com/office/officeart/2005/8/layout/list1"/>
    <dgm:cxn modelId="{5CABBDFD-4FCA-44EB-A3C3-4F9CBF4E25B3}" type="presParOf" srcId="{4F140B79-1AB4-4B89-BDC3-2FC45F626178}" destId="{C91EA3EF-E16A-4809-ACE3-2D4EC2A3B659}" srcOrd="31" destOrd="0" presId="urn:microsoft.com/office/officeart/2005/8/layout/list1"/>
    <dgm:cxn modelId="{95B32C8A-CBE1-4A21-9A6A-6C836CFCD5D1}" type="presParOf" srcId="{4F140B79-1AB4-4B89-BDC3-2FC45F626178}" destId="{6D56A505-CCC7-4CE9-B955-4740498F70C7}" srcOrd="32" destOrd="0" presId="urn:microsoft.com/office/officeart/2005/8/layout/list1"/>
    <dgm:cxn modelId="{0842C62C-A25B-41CE-AE9B-6FD53A0F0295}" type="presParOf" srcId="{6D56A505-CCC7-4CE9-B955-4740498F70C7}" destId="{B3F4CC4F-01D2-4A27-BC25-2DAE863C4620}" srcOrd="0" destOrd="0" presId="urn:microsoft.com/office/officeart/2005/8/layout/list1"/>
    <dgm:cxn modelId="{3B752DF1-9AC7-40A5-ADB1-0DD824B539D6}" type="presParOf" srcId="{6D56A505-CCC7-4CE9-B955-4740498F70C7}" destId="{BCB6126E-891D-4AE7-8B90-4388BE635648}" srcOrd="1" destOrd="0" presId="urn:microsoft.com/office/officeart/2005/8/layout/list1"/>
    <dgm:cxn modelId="{933AF2E6-C4A7-4A2E-B241-B90C39BDC7A0}" type="presParOf" srcId="{4F140B79-1AB4-4B89-BDC3-2FC45F626178}" destId="{72559311-EA18-49B9-B88E-57D83F72DCF1}" srcOrd="33" destOrd="0" presId="urn:microsoft.com/office/officeart/2005/8/layout/list1"/>
    <dgm:cxn modelId="{544590C7-E650-4389-9B99-40577B3F4EE1}" type="presParOf" srcId="{4F140B79-1AB4-4B89-BDC3-2FC45F626178}" destId="{4FFC74F2-21EA-4F1A-9B89-D8F84BAF077A}" srcOrd="34" destOrd="0" presId="urn:microsoft.com/office/officeart/2005/8/layout/list1"/>
    <dgm:cxn modelId="{CFFCD42C-0B55-43B7-9CAF-574F96609D11}" type="presParOf" srcId="{4F140B79-1AB4-4B89-BDC3-2FC45F626178}" destId="{FBA1D8D0-AD4C-4BBA-A36D-73FE59B75D65}" srcOrd="35" destOrd="0" presId="urn:microsoft.com/office/officeart/2005/8/layout/list1"/>
    <dgm:cxn modelId="{B48F768A-7F5E-46DA-AFF9-FC8B02DF0958}" type="presParOf" srcId="{4F140B79-1AB4-4B89-BDC3-2FC45F626178}" destId="{B8BC4307-D553-406A-B3A2-9AF6F83749C5}" srcOrd="36" destOrd="0" presId="urn:microsoft.com/office/officeart/2005/8/layout/list1"/>
    <dgm:cxn modelId="{861170BC-6225-4791-BFC3-4D7036300CF7}" type="presParOf" srcId="{B8BC4307-D553-406A-B3A2-9AF6F83749C5}" destId="{6D0E2942-738C-486A-A88E-DA89EF08553E}" srcOrd="0" destOrd="0" presId="urn:microsoft.com/office/officeart/2005/8/layout/list1"/>
    <dgm:cxn modelId="{B3B69455-4354-4502-B1F8-2A9BF630E17A}" type="presParOf" srcId="{B8BC4307-D553-406A-B3A2-9AF6F83749C5}" destId="{F7C83850-432B-4E35-85B8-C6C09F45273A}" srcOrd="1" destOrd="0" presId="urn:microsoft.com/office/officeart/2005/8/layout/list1"/>
    <dgm:cxn modelId="{4D745391-5EC9-4CA2-B7BB-A8CB3EE8D6D2}" type="presParOf" srcId="{4F140B79-1AB4-4B89-BDC3-2FC45F626178}" destId="{B7DDFD9E-E95C-4267-AE38-1935233A5FAC}" srcOrd="37" destOrd="0" presId="urn:microsoft.com/office/officeart/2005/8/layout/list1"/>
    <dgm:cxn modelId="{1FB50481-016A-4658-BC49-63F3186AE930}" type="presParOf" srcId="{4F140B79-1AB4-4B89-BDC3-2FC45F626178}" destId="{97C45BC5-63B7-4DD5-B146-7395919A3D58}"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47D5F-DEFF-42B5-B108-931BC360D1C8}">
      <dsp:nvSpPr>
        <dsp:cNvPr id="0" name=""/>
        <dsp:cNvSpPr/>
      </dsp:nvSpPr>
      <dsp:spPr>
        <a:xfrm>
          <a:off x="0" y="0"/>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D1F3304-3C2F-496B-8F05-CBECDAFEE208}">
      <dsp:nvSpPr>
        <dsp:cNvPr id="0" name=""/>
        <dsp:cNvSpPr/>
      </dsp:nvSpPr>
      <dsp:spPr>
        <a:xfrm>
          <a:off x="406400" y="2013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Introduction</a:t>
          </a:r>
        </a:p>
      </dsp:txBody>
      <dsp:txXfrm>
        <a:off x="423693" y="37426"/>
        <a:ext cx="5655014" cy="319654"/>
      </dsp:txXfrm>
    </dsp:sp>
    <dsp:sp modelId="{900B9866-66F6-418D-9E89-5313E2150C59}">
      <dsp:nvSpPr>
        <dsp:cNvPr id="0" name=""/>
        <dsp:cNvSpPr/>
      </dsp:nvSpPr>
      <dsp:spPr>
        <a:xfrm>
          <a:off x="0" y="74157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889F719-FE5D-40FD-8980-F72D71CDE9E3}">
      <dsp:nvSpPr>
        <dsp:cNvPr id="0" name=""/>
        <dsp:cNvSpPr/>
      </dsp:nvSpPr>
      <dsp:spPr>
        <a:xfrm>
          <a:off x="406400" y="56445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Problem Statement</a:t>
          </a:r>
        </a:p>
      </dsp:txBody>
      <dsp:txXfrm>
        <a:off x="423693" y="581746"/>
        <a:ext cx="5655014" cy="319654"/>
      </dsp:txXfrm>
    </dsp:sp>
    <dsp:sp modelId="{9E2CF4A1-31B7-458E-A403-EE4E9FE2C0A1}">
      <dsp:nvSpPr>
        <dsp:cNvPr id="0" name=""/>
        <dsp:cNvSpPr/>
      </dsp:nvSpPr>
      <dsp:spPr>
        <a:xfrm>
          <a:off x="0" y="128589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CFFC8A-D007-4F77-823D-66AB69F2982E}">
      <dsp:nvSpPr>
        <dsp:cNvPr id="0" name=""/>
        <dsp:cNvSpPr/>
      </dsp:nvSpPr>
      <dsp:spPr>
        <a:xfrm>
          <a:off x="406400" y="110877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Objective</a:t>
          </a:r>
        </a:p>
      </dsp:txBody>
      <dsp:txXfrm>
        <a:off x="423693" y="1126066"/>
        <a:ext cx="5655014" cy="319654"/>
      </dsp:txXfrm>
    </dsp:sp>
    <dsp:sp modelId="{68074A20-538B-45A0-B02F-9853DE4425E7}">
      <dsp:nvSpPr>
        <dsp:cNvPr id="0" name=""/>
        <dsp:cNvSpPr/>
      </dsp:nvSpPr>
      <dsp:spPr>
        <a:xfrm>
          <a:off x="0" y="183021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81F728D-426C-4D39-93BB-36EC7850234E}">
      <dsp:nvSpPr>
        <dsp:cNvPr id="0" name=""/>
        <dsp:cNvSpPr/>
      </dsp:nvSpPr>
      <dsp:spPr>
        <a:xfrm>
          <a:off x="406400" y="165309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Software Requirement</a:t>
          </a:r>
        </a:p>
      </dsp:txBody>
      <dsp:txXfrm>
        <a:off x="423693" y="1670386"/>
        <a:ext cx="5655014" cy="319654"/>
      </dsp:txXfrm>
    </dsp:sp>
    <dsp:sp modelId="{6D386592-701C-462C-BED5-0B1644646550}">
      <dsp:nvSpPr>
        <dsp:cNvPr id="0" name=""/>
        <dsp:cNvSpPr/>
      </dsp:nvSpPr>
      <dsp:spPr>
        <a:xfrm>
          <a:off x="0" y="237453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473F464-F099-4E4B-B019-C7AAB8B2A1FE}">
      <dsp:nvSpPr>
        <dsp:cNvPr id="0" name=""/>
        <dsp:cNvSpPr/>
      </dsp:nvSpPr>
      <dsp:spPr>
        <a:xfrm>
          <a:off x="406400" y="219741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Hardware Requirement</a:t>
          </a:r>
        </a:p>
      </dsp:txBody>
      <dsp:txXfrm>
        <a:off x="423693" y="2214706"/>
        <a:ext cx="5655014" cy="319654"/>
      </dsp:txXfrm>
    </dsp:sp>
    <dsp:sp modelId="{F107DA3E-18A6-4FBD-949B-1A54F05AF580}">
      <dsp:nvSpPr>
        <dsp:cNvPr id="0" name=""/>
        <dsp:cNvSpPr/>
      </dsp:nvSpPr>
      <dsp:spPr>
        <a:xfrm>
          <a:off x="0" y="291885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78E9BF4-1B79-44B8-A1CF-07418D38C541}">
      <dsp:nvSpPr>
        <dsp:cNvPr id="0" name=""/>
        <dsp:cNvSpPr/>
      </dsp:nvSpPr>
      <dsp:spPr>
        <a:xfrm>
          <a:off x="406400" y="274173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Methodology</a:t>
          </a:r>
        </a:p>
      </dsp:txBody>
      <dsp:txXfrm>
        <a:off x="423693" y="2759026"/>
        <a:ext cx="5655014" cy="319654"/>
      </dsp:txXfrm>
    </dsp:sp>
    <dsp:sp modelId="{042AE06F-1DDE-4AF2-BA21-26E2268C0EE9}">
      <dsp:nvSpPr>
        <dsp:cNvPr id="0" name=""/>
        <dsp:cNvSpPr/>
      </dsp:nvSpPr>
      <dsp:spPr>
        <a:xfrm>
          <a:off x="0" y="346317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3B095C3-5A8D-4771-8F83-73364EBF3EF3}">
      <dsp:nvSpPr>
        <dsp:cNvPr id="0" name=""/>
        <dsp:cNvSpPr/>
      </dsp:nvSpPr>
      <dsp:spPr>
        <a:xfrm>
          <a:off x="406400" y="328605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Data Flow Diagram</a:t>
          </a:r>
        </a:p>
      </dsp:txBody>
      <dsp:txXfrm>
        <a:off x="423693" y="3303346"/>
        <a:ext cx="5655014" cy="319654"/>
      </dsp:txXfrm>
    </dsp:sp>
    <dsp:sp modelId="{CA6D9E55-75E2-49AD-A461-56338116204C}">
      <dsp:nvSpPr>
        <dsp:cNvPr id="0" name=""/>
        <dsp:cNvSpPr/>
      </dsp:nvSpPr>
      <dsp:spPr>
        <a:xfrm>
          <a:off x="0" y="400749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F326878-CB3E-4A3B-9196-F6989C71A53E}">
      <dsp:nvSpPr>
        <dsp:cNvPr id="0" name=""/>
        <dsp:cNvSpPr/>
      </dsp:nvSpPr>
      <dsp:spPr>
        <a:xfrm>
          <a:off x="406400" y="383037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ER Diagram</a:t>
          </a:r>
        </a:p>
      </dsp:txBody>
      <dsp:txXfrm>
        <a:off x="423693" y="3847666"/>
        <a:ext cx="5655014" cy="319654"/>
      </dsp:txXfrm>
    </dsp:sp>
    <dsp:sp modelId="{4FFC74F2-21EA-4F1A-9B89-D8F84BAF077A}">
      <dsp:nvSpPr>
        <dsp:cNvPr id="0" name=""/>
        <dsp:cNvSpPr/>
      </dsp:nvSpPr>
      <dsp:spPr>
        <a:xfrm>
          <a:off x="0" y="455181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CB6126E-891D-4AE7-8B90-4388BE635648}">
      <dsp:nvSpPr>
        <dsp:cNvPr id="0" name=""/>
        <dsp:cNvSpPr/>
      </dsp:nvSpPr>
      <dsp:spPr>
        <a:xfrm>
          <a:off x="406400" y="437469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Use Case Diagram</a:t>
          </a:r>
        </a:p>
      </dsp:txBody>
      <dsp:txXfrm>
        <a:off x="423693" y="4391986"/>
        <a:ext cx="5655014" cy="319654"/>
      </dsp:txXfrm>
    </dsp:sp>
    <dsp:sp modelId="{97C45BC5-63B7-4DD5-B146-7395919A3D58}">
      <dsp:nvSpPr>
        <dsp:cNvPr id="0" name=""/>
        <dsp:cNvSpPr/>
      </dsp:nvSpPr>
      <dsp:spPr>
        <a:xfrm>
          <a:off x="0" y="5096133"/>
          <a:ext cx="8128000" cy="302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7C83850-432B-4E35-85B8-C6C09F45273A}">
      <dsp:nvSpPr>
        <dsp:cNvPr id="0" name=""/>
        <dsp:cNvSpPr/>
      </dsp:nvSpPr>
      <dsp:spPr>
        <a:xfrm>
          <a:off x="406400" y="4919013"/>
          <a:ext cx="5689600" cy="3542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IN" sz="1200" kern="1200" dirty="0"/>
            <a:t>Conclusion</a:t>
          </a:r>
        </a:p>
      </dsp:txBody>
      <dsp:txXfrm>
        <a:off x="423693" y="4936306"/>
        <a:ext cx="565501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B366-FA8B-8978-EB1B-3CCE64D0F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9D992-7D67-AD0A-7FE6-B77342751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D44F9A-3AAD-33C0-C28F-DF2BBC1B2FDA}"/>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5" name="Footer Placeholder 4">
            <a:extLst>
              <a:ext uri="{FF2B5EF4-FFF2-40B4-BE49-F238E27FC236}">
                <a16:creationId xmlns:a16="http://schemas.microsoft.com/office/drawing/2014/main" id="{3D89F92F-633C-E7A1-8965-08CDA3079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71060-E85D-E39F-79F7-4A9448098C9D}"/>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40795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63CC-2D96-7550-3828-5A53596544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2D6FC-D62B-6652-7E8E-71CA48649F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0A135A-EE0F-FBBB-E3FA-9918C719D4F7}"/>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5" name="Footer Placeholder 4">
            <a:extLst>
              <a:ext uri="{FF2B5EF4-FFF2-40B4-BE49-F238E27FC236}">
                <a16:creationId xmlns:a16="http://schemas.microsoft.com/office/drawing/2014/main" id="{64173679-4478-817B-D555-2639CEF2B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31F8B-5642-6CA6-914B-A664B6431D64}"/>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230816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464FA-848B-CDB8-C7EB-2260FD676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AFFEB5-E79B-5908-0706-B02ED012F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AF810-D40A-4779-E168-C18BFAD72AD2}"/>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5" name="Footer Placeholder 4">
            <a:extLst>
              <a:ext uri="{FF2B5EF4-FFF2-40B4-BE49-F238E27FC236}">
                <a16:creationId xmlns:a16="http://schemas.microsoft.com/office/drawing/2014/main" id="{E2664DE8-7F4F-297B-EE0B-98F02F3765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C8110-2E4B-69C0-D90F-5F8D6C3167A0}"/>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178808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B199-733A-65DE-A839-C9F9106633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1025CC-12F9-6FC0-95C7-9BD398868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9E588-7FE5-E169-2C17-EBB9BCF40256}"/>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5" name="Footer Placeholder 4">
            <a:extLst>
              <a:ext uri="{FF2B5EF4-FFF2-40B4-BE49-F238E27FC236}">
                <a16:creationId xmlns:a16="http://schemas.microsoft.com/office/drawing/2014/main" id="{E76FC580-5FC7-FE55-BA7B-AE87CDBD4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E5A50-D83F-0A73-84B4-AE831294D06C}"/>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188107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60DA-AE07-6CF5-BC8D-305F83C0A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F1B484-B3E7-6094-EA79-696C7D57C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5E6F0-40EC-605E-BA34-DB49C866DB12}"/>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5" name="Footer Placeholder 4">
            <a:extLst>
              <a:ext uri="{FF2B5EF4-FFF2-40B4-BE49-F238E27FC236}">
                <a16:creationId xmlns:a16="http://schemas.microsoft.com/office/drawing/2014/main" id="{EBD8C20C-1C84-70B4-FE8B-6B79655F4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D8FE5-E01E-1F49-3C8B-876F3354BF86}"/>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227834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2EBB-C520-FE82-F4A2-1ADB6E0D76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CB223D-B68B-BCF6-0DEF-A904CCCDB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8ED764-2013-5BC9-99E5-1BB1C92CB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DD3575-7905-9D86-36D6-540476519977}"/>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6" name="Footer Placeholder 5">
            <a:extLst>
              <a:ext uri="{FF2B5EF4-FFF2-40B4-BE49-F238E27FC236}">
                <a16:creationId xmlns:a16="http://schemas.microsoft.com/office/drawing/2014/main" id="{13D6C14A-367A-B211-3633-D83575BCC5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5CADB-AF2A-0151-D29D-6DB264406CAE}"/>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78916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4E7B-89DB-962B-D5D5-3C0C0C1DD0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5B952E-3657-B00B-50D2-72DB50558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7937E-B13C-F7E6-F390-CD7EDC467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90DD80-D751-789C-CE10-B0E237A16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437D2-E070-D431-AC6B-B079978BFC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F6D36-3036-8D1B-F8DF-2AAA2085177D}"/>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8" name="Footer Placeholder 7">
            <a:extLst>
              <a:ext uri="{FF2B5EF4-FFF2-40B4-BE49-F238E27FC236}">
                <a16:creationId xmlns:a16="http://schemas.microsoft.com/office/drawing/2014/main" id="{332473AA-659D-75FD-6E85-ACA6B466CB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72817F-C540-71F4-130E-38219B79FDA3}"/>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323196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A836-73BE-2850-D2AE-FBC2486F77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CBB9E3-4B84-2F3A-6905-40BE9631A28D}"/>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4" name="Footer Placeholder 3">
            <a:extLst>
              <a:ext uri="{FF2B5EF4-FFF2-40B4-BE49-F238E27FC236}">
                <a16:creationId xmlns:a16="http://schemas.microsoft.com/office/drawing/2014/main" id="{E63EE41A-ABA5-94D7-7E3B-44FEAF6F2A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C1E053-1FC8-2FC0-C591-AE1A6424835E}"/>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321736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07B90-0AE4-A8DD-4BB8-E9A8F621600E}"/>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3" name="Footer Placeholder 2">
            <a:extLst>
              <a:ext uri="{FF2B5EF4-FFF2-40B4-BE49-F238E27FC236}">
                <a16:creationId xmlns:a16="http://schemas.microsoft.com/office/drawing/2014/main" id="{FFB482A6-EE88-B2D0-C879-85963DA1DA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CECD08-B3F5-BD2E-3485-F39B123B6CBC}"/>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203895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43E7-9F6E-7689-C12D-4801E29B0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D4AEDE-46CE-41B2-7ADF-5545C6E35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AF5509-FE0D-FAEC-8458-9FF64C64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11CFC-7EB5-54A7-368C-812AFD7DD268}"/>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6" name="Footer Placeholder 5">
            <a:extLst>
              <a:ext uri="{FF2B5EF4-FFF2-40B4-BE49-F238E27FC236}">
                <a16:creationId xmlns:a16="http://schemas.microsoft.com/office/drawing/2014/main" id="{5024F76D-E12E-5748-AB44-9A2505B42F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1CEED-2EB0-B881-3161-EC80CD76A615}"/>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308590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8463-1BDE-559E-FF19-C92D0FE77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AFD72B-8799-A02D-C772-C05A9B71E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8E6C5B-DAF4-1245-CDC9-423CF685C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F6A76-E472-9D2B-393E-B08DF331FC3F}"/>
              </a:ext>
            </a:extLst>
          </p:cNvPr>
          <p:cNvSpPr>
            <a:spLocks noGrp="1"/>
          </p:cNvSpPr>
          <p:nvPr>
            <p:ph type="dt" sz="half" idx="10"/>
          </p:nvPr>
        </p:nvSpPr>
        <p:spPr/>
        <p:txBody>
          <a:bodyPr/>
          <a:lstStyle/>
          <a:p>
            <a:fld id="{5955F160-2DEF-4499-838C-B1CA18D1E152}" type="datetimeFigureOut">
              <a:rPr lang="en-IN" smtClean="0"/>
              <a:t>19-04-2023</a:t>
            </a:fld>
            <a:endParaRPr lang="en-IN"/>
          </a:p>
        </p:txBody>
      </p:sp>
      <p:sp>
        <p:nvSpPr>
          <p:cNvPr id="6" name="Footer Placeholder 5">
            <a:extLst>
              <a:ext uri="{FF2B5EF4-FFF2-40B4-BE49-F238E27FC236}">
                <a16:creationId xmlns:a16="http://schemas.microsoft.com/office/drawing/2014/main" id="{590361AC-496D-A2D6-7AF3-AC69414554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1A097-1661-BE8D-8DFB-BD9EED7AAC0A}"/>
              </a:ext>
            </a:extLst>
          </p:cNvPr>
          <p:cNvSpPr>
            <a:spLocks noGrp="1"/>
          </p:cNvSpPr>
          <p:nvPr>
            <p:ph type="sldNum" sz="quarter" idx="12"/>
          </p:nvPr>
        </p:nvSpPr>
        <p:spPr/>
        <p:txBody>
          <a:bodyPr/>
          <a:lstStyle/>
          <a:p>
            <a:fld id="{2CA45206-39DA-4CBA-A40D-A1B2780C3409}" type="slidenum">
              <a:rPr lang="en-IN" smtClean="0"/>
              <a:t>‹#›</a:t>
            </a:fld>
            <a:endParaRPr lang="en-IN"/>
          </a:p>
        </p:txBody>
      </p:sp>
    </p:spTree>
    <p:extLst>
      <p:ext uri="{BB962C8B-B14F-4D97-AF65-F5344CB8AC3E}">
        <p14:creationId xmlns:p14="http://schemas.microsoft.com/office/powerpoint/2010/main" val="281958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57F65-F25C-9B06-14D1-8DFB144CE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2A077-9C89-9A42-F521-6FFD749B7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6F68D-CA7B-EE35-C8A6-656C9B965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5F160-2DEF-4499-838C-B1CA18D1E152}" type="datetimeFigureOut">
              <a:rPr lang="en-IN" smtClean="0"/>
              <a:t>19-04-2023</a:t>
            </a:fld>
            <a:endParaRPr lang="en-IN"/>
          </a:p>
        </p:txBody>
      </p:sp>
      <p:sp>
        <p:nvSpPr>
          <p:cNvPr id="5" name="Footer Placeholder 4">
            <a:extLst>
              <a:ext uri="{FF2B5EF4-FFF2-40B4-BE49-F238E27FC236}">
                <a16:creationId xmlns:a16="http://schemas.microsoft.com/office/drawing/2014/main" id="{92DA03B3-B586-2D74-C4A2-3251AA1F3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EB7A4F-D6A6-DA39-A51D-E125DFE7E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45206-39DA-4CBA-A40D-A1B2780C3409}" type="slidenum">
              <a:rPr lang="en-IN" smtClean="0"/>
              <a:t>‹#›</a:t>
            </a:fld>
            <a:endParaRPr lang="en-IN"/>
          </a:p>
        </p:txBody>
      </p:sp>
    </p:spTree>
    <p:extLst>
      <p:ext uri="{BB962C8B-B14F-4D97-AF65-F5344CB8AC3E}">
        <p14:creationId xmlns:p14="http://schemas.microsoft.com/office/powerpoint/2010/main" val="4103954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08AAB5-6A77-3C96-FECD-8E6E58958C08}"/>
              </a:ext>
            </a:extLst>
          </p:cNvPr>
          <p:cNvSpPr/>
          <p:nvPr/>
        </p:nvSpPr>
        <p:spPr>
          <a:xfrm rot="19024678">
            <a:off x="4580965" y="2043954"/>
            <a:ext cx="8059271" cy="2626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21BE663-9867-E549-F3EC-55FA3718D26D}"/>
              </a:ext>
            </a:extLst>
          </p:cNvPr>
          <p:cNvSpPr/>
          <p:nvPr/>
        </p:nvSpPr>
        <p:spPr>
          <a:xfrm rot="19040369">
            <a:off x="4778188" y="-285583"/>
            <a:ext cx="5226423" cy="225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F766DFDE-A881-D3A8-FD9A-D62B73280A22}"/>
              </a:ext>
            </a:extLst>
          </p:cNvPr>
          <p:cNvSpPr/>
          <p:nvPr/>
        </p:nvSpPr>
        <p:spPr>
          <a:xfrm rot="18981851">
            <a:off x="6967292" y="4223295"/>
            <a:ext cx="6897598" cy="2142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23E3291-A70C-AB33-836F-D178E6DF63D5}"/>
              </a:ext>
            </a:extLst>
          </p:cNvPr>
          <p:cNvSpPr txBox="1"/>
          <p:nvPr/>
        </p:nvSpPr>
        <p:spPr>
          <a:xfrm>
            <a:off x="331694" y="421341"/>
            <a:ext cx="4372552" cy="2616101"/>
          </a:xfrm>
          <a:prstGeom prst="rect">
            <a:avLst/>
          </a:prstGeom>
          <a:noFill/>
        </p:spPr>
        <p:txBody>
          <a:bodyPr wrap="square" rtlCol="0">
            <a:spAutoFit/>
          </a:bodyPr>
          <a:lstStyle/>
          <a:p>
            <a:pPr algn="ctr"/>
            <a:r>
              <a:rPr lang="en-IN" sz="4800" b="1" dirty="0">
                <a:solidFill>
                  <a:srgbClr val="002060"/>
                </a:solidFill>
                <a:effectLst/>
                <a:highlight>
                  <a:srgbClr val="C0C0C0"/>
                </a:highlight>
                <a:latin typeface="Arial Rounded MT Bold" panose="020F0704030504030204" pitchFamily="34" charset="0"/>
                <a:ea typeface="Calibri" panose="020F0502020204030204" pitchFamily="34" charset="0"/>
                <a:cs typeface="Times New Roman" panose="02020603050405020304" pitchFamily="18" charset="0"/>
              </a:rPr>
              <a:t>Android App for Blocking other apps</a:t>
            </a:r>
            <a:endParaRPr lang="en-IN" sz="4800" dirty="0">
              <a:solidFill>
                <a:srgbClr val="002060"/>
              </a:solidFill>
              <a:effectLst/>
              <a:highlight>
                <a:srgbClr val="C0C0C0"/>
              </a:highlight>
              <a:latin typeface="Arial Rounded MT Bold" panose="020F0704030504030204" pitchFamily="34" charset="0"/>
              <a:ea typeface="Calibri" panose="020F0502020204030204" pitchFamily="34" charset="0"/>
              <a:cs typeface="Times New Roman" panose="02020603050405020304" pitchFamily="18" charset="0"/>
            </a:endParaRPr>
          </a:p>
          <a:p>
            <a:endParaRPr lang="en-IN" sz="2000" dirty="0"/>
          </a:p>
        </p:txBody>
      </p:sp>
      <p:grpSp>
        <p:nvGrpSpPr>
          <p:cNvPr id="11" name="Group 10">
            <a:extLst>
              <a:ext uri="{FF2B5EF4-FFF2-40B4-BE49-F238E27FC236}">
                <a16:creationId xmlns:a16="http://schemas.microsoft.com/office/drawing/2014/main" id="{BBBFC048-41B6-7CC0-D946-B849E8125955}"/>
              </a:ext>
            </a:extLst>
          </p:cNvPr>
          <p:cNvGrpSpPr/>
          <p:nvPr/>
        </p:nvGrpSpPr>
        <p:grpSpPr>
          <a:xfrm>
            <a:off x="4579605" y="-254488"/>
            <a:ext cx="9283927" cy="6611204"/>
            <a:chOff x="4285129" y="-602729"/>
            <a:chExt cx="9283927" cy="6611204"/>
          </a:xfrm>
          <a:blipFill dpi="0" rotWithShape="0">
            <a:blip r:embed="rId2"/>
            <a:srcRect/>
            <a:stretch>
              <a:fillRect/>
            </a:stretch>
          </a:blipFill>
        </p:grpSpPr>
        <p:sp>
          <p:nvSpPr>
            <p:cNvPr id="8" name="Rectangle 7">
              <a:extLst>
                <a:ext uri="{FF2B5EF4-FFF2-40B4-BE49-F238E27FC236}">
                  <a16:creationId xmlns:a16="http://schemas.microsoft.com/office/drawing/2014/main" id="{3F336106-2C64-83C4-F15A-A0D94AE897D2}"/>
                </a:ext>
              </a:extLst>
            </p:cNvPr>
            <p:cNvSpPr/>
            <p:nvPr/>
          </p:nvSpPr>
          <p:spPr>
            <a:xfrm rot="19024678">
              <a:off x="4285129" y="1726809"/>
              <a:ext cx="8059271" cy="26266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blipFill>
                  <a:blip r:embed="rId3"/>
                  <a:tile tx="0" ty="0" sx="100000" sy="100000" flip="none" algn="tl"/>
                </a:blipFill>
              </a:endParaRPr>
            </a:p>
          </p:txBody>
        </p:sp>
        <p:sp>
          <p:nvSpPr>
            <p:cNvPr id="9" name="Rectangle 8">
              <a:extLst>
                <a:ext uri="{FF2B5EF4-FFF2-40B4-BE49-F238E27FC236}">
                  <a16:creationId xmlns:a16="http://schemas.microsoft.com/office/drawing/2014/main" id="{262B91C6-A8E9-9042-45CF-975D6AB474D2}"/>
                </a:ext>
              </a:extLst>
            </p:cNvPr>
            <p:cNvSpPr/>
            <p:nvPr/>
          </p:nvSpPr>
          <p:spPr>
            <a:xfrm rot="19040369">
              <a:off x="4482354" y="-602729"/>
              <a:ext cx="5226423" cy="22591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blipFill>
                  <a:blip r:embed="rId3"/>
                  <a:tile tx="0" ty="0" sx="100000" sy="100000" flip="none" algn="tl"/>
                </a:blipFill>
              </a:endParaRPr>
            </a:p>
          </p:txBody>
        </p:sp>
        <p:sp>
          <p:nvSpPr>
            <p:cNvPr id="10" name="Rectangle 9">
              <a:extLst>
                <a:ext uri="{FF2B5EF4-FFF2-40B4-BE49-F238E27FC236}">
                  <a16:creationId xmlns:a16="http://schemas.microsoft.com/office/drawing/2014/main" id="{B928E069-5109-531F-B660-FBB0103404C2}"/>
                </a:ext>
              </a:extLst>
            </p:cNvPr>
            <p:cNvSpPr/>
            <p:nvPr/>
          </p:nvSpPr>
          <p:spPr>
            <a:xfrm rot="18981851">
              <a:off x="6671458" y="3865910"/>
              <a:ext cx="6897598" cy="2142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blipFill>
                  <a:blip r:embed="rId3"/>
                  <a:tile tx="0" ty="0" sx="100000" sy="100000" flip="none" algn="tl"/>
                </a:blipFill>
              </a:endParaRPr>
            </a:p>
          </p:txBody>
        </p:sp>
      </p:grpSp>
      <p:sp>
        <p:nvSpPr>
          <p:cNvPr id="14" name="TextBox 13">
            <a:extLst>
              <a:ext uri="{FF2B5EF4-FFF2-40B4-BE49-F238E27FC236}">
                <a16:creationId xmlns:a16="http://schemas.microsoft.com/office/drawing/2014/main" id="{A4AE99BB-E748-FA2E-ADCD-BC776567B5E5}"/>
              </a:ext>
            </a:extLst>
          </p:cNvPr>
          <p:cNvSpPr txBox="1"/>
          <p:nvPr/>
        </p:nvSpPr>
        <p:spPr>
          <a:xfrm>
            <a:off x="671240" y="3932012"/>
            <a:ext cx="3872753" cy="1477328"/>
          </a:xfrm>
          <a:prstGeom prst="rect">
            <a:avLst/>
          </a:prstGeom>
          <a:noFill/>
        </p:spPr>
        <p:txBody>
          <a:bodyPr wrap="square" rtlCol="0">
            <a:spAutoFit/>
          </a:bodyPr>
          <a:lstStyle/>
          <a:p>
            <a:r>
              <a:rPr lang="en-IN" dirty="0">
                <a:solidFill>
                  <a:srgbClr val="002060"/>
                </a:solidFill>
                <a:latin typeface="Arial Rounded MT Bold" panose="020F0704030504030204" pitchFamily="34" charset="0"/>
              </a:rPr>
              <a:t>Team</a:t>
            </a:r>
          </a:p>
          <a:p>
            <a:r>
              <a:rPr lang="en-IN" dirty="0">
                <a:solidFill>
                  <a:schemeClr val="accent5">
                    <a:lumMod val="50000"/>
                  </a:schemeClr>
                </a:solidFill>
                <a:latin typeface="Arial Rounded MT Bold" panose="020F0704030504030204" pitchFamily="34" charset="0"/>
              </a:rPr>
              <a:t>B66 - Sanjana Gupta </a:t>
            </a:r>
          </a:p>
          <a:p>
            <a:r>
              <a:rPr lang="en-IN" dirty="0">
                <a:solidFill>
                  <a:srgbClr val="0070C0"/>
                </a:solidFill>
                <a:latin typeface="Arial Rounded MT Bold" panose="020F0704030504030204" pitchFamily="34" charset="0"/>
              </a:rPr>
              <a:t>B53 - Sweety </a:t>
            </a:r>
            <a:r>
              <a:rPr lang="en-IN" dirty="0" err="1">
                <a:solidFill>
                  <a:srgbClr val="0070C0"/>
                </a:solidFill>
                <a:latin typeface="Arial Rounded MT Bold" panose="020F0704030504030204" pitchFamily="34" charset="0"/>
              </a:rPr>
              <a:t>Pandre</a:t>
            </a:r>
            <a:endParaRPr lang="en-IN" dirty="0">
              <a:solidFill>
                <a:srgbClr val="0070C0"/>
              </a:solidFill>
              <a:latin typeface="Arial Rounded MT Bold" panose="020F0704030504030204" pitchFamily="34" charset="0"/>
            </a:endParaRPr>
          </a:p>
          <a:p>
            <a:r>
              <a:rPr lang="en-IN" dirty="0">
                <a:solidFill>
                  <a:schemeClr val="accent5">
                    <a:lumMod val="50000"/>
                  </a:schemeClr>
                </a:solidFill>
                <a:latin typeface="Arial Rounded MT Bold" panose="020F0704030504030204" pitchFamily="34" charset="0"/>
              </a:rPr>
              <a:t>B69 -  Saniya Khan</a:t>
            </a:r>
          </a:p>
          <a:p>
            <a:r>
              <a:rPr lang="en-IN" dirty="0">
                <a:solidFill>
                  <a:srgbClr val="0070C0"/>
                </a:solidFill>
                <a:latin typeface="Arial Rounded MT Bold" panose="020F0704030504030204" pitchFamily="34" charset="0"/>
              </a:rPr>
              <a:t>B63 - Rishab Biswal  </a:t>
            </a:r>
          </a:p>
        </p:txBody>
      </p:sp>
      <p:sp>
        <p:nvSpPr>
          <p:cNvPr id="2" name="TextBox 1">
            <a:extLst>
              <a:ext uri="{FF2B5EF4-FFF2-40B4-BE49-F238E27FC236}">
                <a16:creationId xmlns:a16="http://schemas.microsoft.com/office/drawing/2014/main" id="{E8C8C626-42CF-1D34-DF76-4C59292F1443}"/>
              </a:ext>
            </a:extLst>
          </p:cNvPr>
          <p:cNvSpPr txBox="1"/>
          <p:nvPr/>
        </p:nvSpPr>
        <p:spPr>
          <a:xfrm>
            <a:off x="671240" y="6042212"/>
            <a:ext cx="3757325" cy="369332"/>
          </a:xfrm>
          <a:prstGeom prst="rect">
            <a:avLst/>
          </a:prstGeom>
          <a:noFill/>
        </p:spPr>
        <p:txBody>
          <a:bodyPr wrap="square" rtlCol="0">
            <a:spAutoFit/>
          </a:bodyPr>
          <a:lstStyle/>
          <a:p>
            <a:r>
              <a:rPr lang="en-US" b="1" dirty="0"/>
              <a:t>GUIDE :  </a:t>
            </a:r>
            <a:r>
              <a:rPr lang="en-US" b="1" u="sng" dirty="0"/>
              <a:t>PROF. N CHIRANJEEVE RAO</a:t>
            </a:r>
            <a:endParaRPr lang="en-IN" b="1" dirty="0"/>
          </a:p>
        </p:txBody>
      </p:sp>
    </p:spTree>
    <p:extLst>
      <p:ext uri="{BB962C8B-B14F-4D97-AF65-F5344CB8AC3E}">
        <p14:creationId xmlns:p14="http://schemas.microsoft.com/office/powerpoint/2010/main" val="231609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4E999-0B7D-D62E-4014-88F36079CCBD}"/>
              </a:ext>
            </a:extLst>
          </p:cNvPr>
          <p:cNvSpPr/>
          <p:nvPr/>
        </p:nvSpPr>
        <p:spPr>
          <a:xfrm>
            <a:off x="4231341" y="367552"/>
            <a:ext cx="3541059" cy="923330"/>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Screenshot</a:t>
            </a:r>
          </a:p>
        </p:txBody>
      </p:sp>
      <p:sp>
        <p:nvSpPr>
          <p:cNvPr id="4" name="Rectangle 3">
            <a:extLst>
              <a:ext uri="{FF2B5EF4-FFF2-40B4-BE49-F238E27FC236}">
                <a16:creationId xmlns:a16="http://schemas.microsoft.com/office/drawing/2014/main" id="{744D031D-244E-2AD3-31FF-D7FB9373C555}"/>
              </a:ext>
            </a:extLst>
          </p:cNvPr>
          <p:cNvSpPr/>
          <p:nvPr/>
        </p:nvSpPr>
        <p:spPr>
          <a:xfrm>
            <a:off x="4419602" y="1120553"/>
            <a:ext cx="2581834" cy="7175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F56001-FA93-E4F6-1180-0F75AD601727}"/>
              </a:ext>
            </a:extLst>
          </p:cNvPr>
          <p:cNvSpPr/>
          <p:nvPr/>
        </p:nvSpPr>
        <p:spPr>
          <a:xfrm rot="740923">
            <a:off x="1257239" y="-75881"/>
            <a:ext cx="58392" cy="70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A097AFB-625C-0604-D05F-F794F0DAB934}"/>
              </a:ext>
            </a:extLst>
          </p:cNvPr>
          <p:cNvSpPr/>
          <p:nvPr/>
        </p:nvSpPr>
        <p:spPr>
          <a:xfrm rot="737600">
            <a:off x="941295" y="1604680"/>
            <a:ext cx="457200" cy="245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18C8E66-E5FF-69E4-55ED-9B9E965687F9}"/>
              </a:ext>
            </a:extLst>
          </p:cNvPr>
          <p:cNvPicPr>
            <a:picLocks noChangeAspect="1"/>
          </p:cNvPicPr>
          <p:nvPr/>
        </p:nvPicPr>
        <p:blipFill rotWithShape="1">
          <a:blip r:embed="rId2">
            <a:extLst>
              <a:ext uri="{28A0092B-C50C-407E-A947-70E740481C1C}">
                <a14:useLocalDpi xmlns:a14="http://schemas.microsoft.com/office/drawing/2010/main" val="0"/>
              </a:ext>
            </a:extLst>
          </a:blip>
          <a:srcRect t="-1" b="-1"/>
          <a:stretch/>
        </p:blipFill>
        <p:spPr>
          <a:xfrm>
            <a:off x="3097307" y="1450381"/>
            <a:ext cx="2904563" cy="5262282"/>
          </a:xfrm>
          <a:prstGeom prst="rect">
            <a:avLst/>
          </a:prstGeom>
        </p:spPr>
      </p:pic>
      <p:pic>
        <p:nvPicPr>
          <p:cNvPr id="11" name="Picture 10">
            <a:extLst>
              <a:ext uri="{FF2B5EF4-FFF2-40B4-BE49-F238E27FC236}">
                <a16:creationId xmlns:a16="http://schemas.microsoft.com/office/drawing/2014/main" id="{B0D68F47-2F1F-153B-407F-B4E584B5C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064" y="1450381"/>
            <a:ext cx="2904563" cy="5262282"/>
          </a:xfrm>
          <a:prstGeom prst="rect">
            <a:avLst/>
          </a:prstGeom>
        </p:spPr>
      </p:pic>
    </p:spTree>
    <p:extLst>
      <p:ext uri="{BB962C8B-B14F-4D97-AF65-F5344CB8AC3E}">
        <p14:creationId xmlns:p14="http://schemas.microsoft.com/office/powerpoint/2010/main" val="667846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62422-E1D9-CF1A-61BB-24DFA2E9E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138" y="0"/>
            <a:ext cx="3086100" cy="6858000"/>
          </a:xfrm>
          <a:prstGeom prst="rect">
            <a:avLst/>
          </a:prstGeom>
        </p:spPr>
      </p:pic>
      <p:pic>
        <p:nvPicPr>
          <p:cNvPr id="5" name="Picture 4">
            <a:extLst>
              <a:ext uri="{FF2B5EF4-FFF2-40B4-BE49-F238E27FC236}">
                <a16:creationId xmlns:a16="http://schemas.microsoft.com/office/drawing/2014/main" id="{0D927047-DE61-A685-37A6-4D257E271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774" y="0"/>
            <a:ext cx="3086100" cy="6858000"/>
          </a:xfrm>
          <a:prstGeom prst="rect">
            <a:avLst/>
          </a:prstGeom>
        </p:spPr>
      </p:pic>
    </p:spTree>
    <p:extLst>
      <p:ext uri="{BB962C8B-B14F-4D97-AF65-F5344CB8AC3E}">
        <p14:creationId xmlns:p14="http://schemas.microsoft.com/office/powerpoint/2010/main" val="259301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2A297-2F6E-80CF-A84A-9B592D121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397" y="0"/>
            <a:ext cx="3086100" cy="6858000"/>
          </a:xfrm>
          <a:prstGeom prst="rect">
            <a:avLst/>
          </a:prstGeom>
        </p:spPr>
      </p:pic>
      <p:pic>
        <p:nvPicPr>
          <p:cNvPr id="5" name="Picture 4">
            <a:extLst>
              <a:ext uri="{FF2B5EF4-FFF2-40B4-BE49-F238E27FC236}">
                <a16:creationId xmlns:a16="http://schemas.microsoft.com/office/drawing/2014/main" id="{091B3511-2B0B-A115-8081-FDDF504B8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632" y="0"/>
            <a:ext cx="3086100" cy="6858000"/>
          </a:xfrm>
          <a:prstGeom prst="rect">
            <a:avLst/>
          </a:prstGeom>
        </p:spPr>
      </p:pic>
    </p:spTree>
    <p:extLst>
      <p:ext uri="{BB962C8B-B14F-4D97-AF65-F5344CB8AC3E}">
        <p14:creationId xmlns:p14="http://schemas.microsoft.com/office/powerpoint/2010/main" val="349565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378D7E-3736-C8F1-8487-7B21DE40D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0" y="0"/>
            <a:ext cx="3086100" cy="6858000"/>
          </a:xfrm>
          <a:prstGeom prst="rect">
            <a:avLst/>
          </a:prstGeom>
        </p:spPr>
      </p:pic>
    </p:spTree>
    <p:extLst>
      <p:ext uri="{BB962C8B-B14F-4D97-AF65-F5344CB8AC3E}">
        <p14:creationId xmlns:p14="http://schemas.microsoft.com/office/powerpoint/2010/main" val="253054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4BFE77A-7C93-45FC-CBF5-1A4DF5CD99CC}"/>
              </a:ext>
            </a:extLst>
          </p:cNvPr>
          <p:cNvSpPr/>
          <p:nvPr/>
        </p:nvSpPr>
        <p:spPr>
          <a:xfrm>
            <a:off x="98610" y="1174377"/>
            <a:ext cx="3541059" cy="309282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8341734B-A13E-8AAB-0715-2E22E05ECA5D}"/>
              </a:ext>
            </a:extLst>
          </p:cNvPr>
          <p:cNvSpPr/>
          <p:nvPr/>
        </p:nvSpPr>
        <p:spPr>
          <a:xfrm>
            <a:off x="-389967" y="3429000"/>
            <a:ext cx="3209365" cy="3092823"/>
          </a:xfrm>
          <a:prstGeom prst="ellipse">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6EFE8952-E068-E46E-CAF7-28A0B183EBE9}"/>
              </a:ext>
            </a:extLst>
          </p:cNvPr>
          <p:cNvSpPr txBox="1"/>
          <p:nvPr/>
        </p:nvSpPr>
        <p:spPr>
          <a:xfrm>
            <a:off x="753035" y="1846729"/>
            <a:ext cx="2348753" cy="707886"/>
          </a:xfrm>
          <a:prstGeom prst="rect">
            <a:avLst/>
          </a:prstGeom>
          <a:noFill/>
        </p:spPr>
        <p:txBody>
          <a:bodyPr wrap="square" rtlCol="0">
            <a:spAutoFit/>
          </a:bodyPr>
          <a:lstStyle/>
          <a:p>
            <a:r>
              <a:rPr lang="en-IN" sz="4000" dirty="0"/>
              <a:t>Table Of</a:t>
            </a:r>
          </a:p>
        </p:txBody>
      </p:sp>
      <p:sp>
        <p:nvSpPr>
          <p:cNvPr id="12" name="Rectangle 11">
            <a:extLst>
              <a:ext uri="{FF2B5EF4-FFF2-40B4-BE49-F238E27FC236}">
                <a16:creationId xmlns:a16="http://schemas.microsoft.com/office/drawing/2014/main" id="{2B5A5CED-4335-97AE-B79F-5DC6633A1B1E}"/>
              </a:ext>
            </a:extLst>
          </p:cNvPr>
          <p:cNvSpPr/>
          <p:nvPr/>
        </p:nvSpPr>
        <p:spPr>
          <a:xfrm>
            <a:off x="289205" y="2352927"/>
            <a:ext cx="3276411" cy="923330"/>
          </a:xfrm>
          <a:prstGeom prst="rect">
            <a:avLst/>
          </a:prstGeom>
          <a:noFill/>
        </p:spPr>
        <p:txBody>
          <a:bodyPr wrap="none" lIns="91440" tIns="45720" rIns="91440" bIns="45720">
            <a:spAutoFit/>
          </a:bodyPr>
          <a:lstStyle/>
          <a:p>
            <a:pPr algn="ctr"/>
            <a:r>
              <a:rPr lang="en-IN" sz="5400" b="1" dirty="0">
                <a:ln w="10160">
                  <a:solidFill>
                    <a:schemeClr val="tx1"/>
                  </a:solidFill>
                  <a:prstDash val="solid"/>
                </a:ln>
                <a:solidFill>
                  <a:srgbClr val="FFFFFF"/>
                </a:solidFill>
                <a:effectLst>
                  <a:outerShdw blurRad="38100" dist="22860" dir="5400000" algn="tl" rotWithShape="0">
                    <a:srgbClr val="000000">
                      <a:alpha val="30000"/>
                    </a:srgbClr>
                  </a:outerShdw>
                </a:effectLst>
              </a:rPr>
              <a:t>CONTENTS</a:t>
            </a:r>
          </a:p>
        </p:txBody>
      </p:sp>
      <p:pic>
        <p:nvPicPr>
          <p:cNvPr id="14" name="Picture 13">
            <a:extLst>
              <a:ext uri="{FF2B5EF4-FFF2-40B4-BE49-F238E27FC236}">
                <a16:creationId xmlns:a16="http://schemas.microsoft.com/office/drawing/2014/main" id="{9A6CE611-1D35-DFB2-85BB-484BC8E2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29" y="4142651"/>
            <a:ext cx="2663088" cy="1665519"/>
          </a:xfrm>
          <a:prstGeom prst="ellipse">
            <a:avLst/>
          </a:prstGeom>
        </p:spPr>
      </p:pic>
      <p:graphicFrame>
        <p:nvGraphicFramePr>
          <p:cNvPr id="17" name="Diagram 16">
            <a:extLst>
              <a:ext uri="{FF2B5EF4-FFF2-40B4-BE49-F238E27FC236}">
                <a16:creationId xmlns:a16="http://schemas.microsoft.com/office/drawing/2014/main" id="{87F30DFA-2DDA-DAE1-2DFA-6F821E3FC182}"/>
              </a:ext>
            </a:extLst>
          </p:cNvPr>
          <p:cNvGraphicFramePr/>
          <p:nvPr/>
        </p:nvGraphicFramePr>
        <p:xfrm>
          <a:off x="3855108"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5271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4E999-0B7D-D62E-4014-88F36079CCBD}"/>
              </a:ext>
            </a:extLst>
          </p:cNvPr>
          <p:cNvSpPr/>
          <p:nvPr/>
        </p:nvSpPr>
        <p:spPr>
          <a:xfrm>
            <a:off x="4246142" y="367570"/>
            <a:ext cx="4730655"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4" name="Rectangle 3">
            <a:extLst>
              <a:ext uri="{FF2B5EF4-FFF2-40B4-BE49-F238E27FC236}">
                <a16:creationId xmlns:a16="http://schemas.microsoft.com/office/drawing/2014/main" id="{744D031D-244E-2AD3-31FF-D7FB9373C555}"/>
              </a:ext>
            </a:extLst>
          </p:cNvPr>
          <p:cNvSpPr/>
          <p:nvPr/>
        </p:nvSpPr>
        <p:spPr>
          <a:xfrm>
            <a:off x="4383742" y="1147447"/>
            <a:ext cx="2859741" cy="7171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8B7EA17-1457-4B8A-5399-B9080DB8AB84}"/>
              </a:ext>
            </a:extLst>
          </p:cNvPr>
          <p:cNvSpPr txBox="1"/>
          <p:nvPr/>
        </p:nvSpPr>
        <p:spPr>
          <a:xfrm>
            <a:off x="4231341" y="1775012"/>
            <a:ext cx="7461889" cy="4062651"/>
          </a:xfrm>
          <a:prstGeom prst="rect">
            <a:avLst/>
          </a:prstGeom>
          <a:noFill/>
        </p:spPr>
        <p:txBody>
          <a:bodyPr wrap="square" rtlCol="0">
            <a:sp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Mobile applications do make our life easier but also distracts us from focusing on our work. Wouldn't it be easier if you could block those distracting applications while you want to focus on something? </a:t>
            </a:r>
          </a:p>
          <a:p>
            <a:endParaRPr lang="en-IN"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latin typeface="Calibri" panose="020F0502020204030204" pitchFamily="34" charset="0"/>
                <a:ea typeface="Calibri" panose="020F0502020204030204" pitchFamily="34" charset="0"/>
                <a:cs typeface="Times New Roman" panose="02020603050405020304" pitchFamily="18" charset="0"/>
              </a:rPr>
              <a:t>This App</a:t>
            </a:r>
            <a:r>
              <a:rPr lang="en-IN" sz="2400" dirty="0">
                <a:effectLst/>
                <a:latin typeface="Calibri" panose="020F0502020204030204" pitchFamily="34" charset="0"/>
                <a:ea typeface="Calibri" panose="020F0502020204030204" pitchFamily="34" charset="0"/>
                <a:cs typeface="Times New Roman" panose="02020603050405020304" pitchFamily="18" charset="0"/>
              </a:rPr>
              <a:t> can help you with these problems. It simply lets you select a list of application that you want to block for the given period of time. So next time you won't be able to operate an app that is blocked for the given amount of time.</a:t>
            </a:r>
          </a:p>
          <a:p>
            <a:endParaRPr lang="en-IN" dirty="0"/>
          </a:p>
        </p:txBody>
      </p:sp>
      <p:pic>
        <p:nvPicPr>
          <p:cNvPr id="6" name="Picture 5">
            <a:extLst>
              <a:ext uri="{FF2B5EF4-FFF2-40B4-BE49-F238E27FC236}">
                <a16:creationId xmlns:a16="http://schemas.microsoft.com/office/drawing/2014/main" id="{AEEE1809-7DB2-0E4B-7C07-AB3FE3620A29}"/>
              </a:ext>
            </a:extLst>
          </p:cNvPr>
          <p:cNvPicPr>
            <a:picLocks noChangeAspect="1"/>
          </p:cNvPicPr>
          <p:nvPr/>
        </p:nvPicPr>
        <p:blipFill rotWithShape="1">
          <a:blip r:embed="rId2">
            <a:extLst>
              <a:ext uri="{28A0092B-C50C-407E-A947-70E740481C1C}">
                <a14:useLocalDpi xmlns:a14="http://schemas.microsoft.com/office/drawing/2010/main" val="0"/>
              </a:ext>
            </a:extLst>
          </a:blip>
          <a:srcRect t="2744" b="7059"/>
          <a:stretch/>
        </p:blipFill>
        <p:spPr>
          <a:xfrm>
            <a:off x="0" y="0"/>
            <a:ext cx="3905250" cy="6833907"/>
          </a:xfrm>
          <a:prstGeom prst="rect">
            <a:avLst/>
          </a:prstGeom>
        </p:spPr>
      </p:pic>
    </p:spTree>
    <p:extLst>
      <p:ext uri="{BB962C8B-B14F-4D97-AF65-F5344CB8AC3E}">
        <p14:creationId xmlns:p14="http://schemas.microsoft.com/office/powerpoint/2010/main" val="2742283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71C137-6437-83F1-5F8C-C8E662CC713F}"/>
              </a:ext>
            </a:extLst>
          </p:cNvPr>
          <p:cNvPicPr>
            <a:picLocks noChangeAspect="1"/>
          </p:cNvPicPr>
          <p:nvPr/>
        </p:nvPicPr>
        <p:blipFill rotWithShape="1">
          <a:blip r:embed="rId2">
            <a:extLst>
              <a:ext uri="{28A0092B-C50C-407E-A947-70E740481C1C}">
                <a14:useLocalDpi xmlns:a14="http://schemas.microsoft.com/office/drawing/2010/main" val="0"/>
              </a:ext>
            </a:extLst>
          </a:blip>
          <a:srcRect l="11179" r="25164"/>
          <a:stretch/>
        </p:blipFill>
        <p:spPr>
          <a:xfrm>
            <a:off x="0" y="0"/>
            <a:ext cx="5673970" cy="6947648"/>
          </a:xfrm>
          <a:prstGeom prst="rect">
            <a:avLst/>
          </a:prstGeom>
        </p:spPr>
      </p:pic>
      <p:sp>
        <p:nvSpPr>
          <p:cNvPr id="3" name="Rectangle 2">
            <a:extLst>
              <a:ext uri="{FF2B5EF4-FFF2-40B4-BE49-F238E27FC236}">
                <a16:creationId xmlns:a16="http://schemas.microsoft.com/office/drawing/2014/main" id="{A3F4E999-0B7D-D62E-4014-88F36079CCBD}"/>
              </a:ext>
            </a:extLst>
          </p:cNvPr>
          <p:cNvSpPr/>
          <p:nvPr/>
        </p:nvSpPr>
        <p:spPr>
          <a:xfrm>
            <a:off x="5474678" y="332919"/>
            <a:ext cx="6858000" cy="923330"/>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p>
        </p:txBody>
      </p:sp>
      <p:sp>
        <p:nvSpPr>
          <p:cNvPr id="4" name="Rectangle 3">
            <a:extLst>
              <a:ext uri="{FF2B5EF4-FFF2-40B4-BE49-F238E27FC236}">
                <a16:creationId xmlns:a16="http://schemas.microsoft.com/office/drawing/2014/main" id="{744D031D-244E-2AD3-31FF-D7FB9373C555}"/>
              </a:ext>
            </a:extLst>
          </p:cNvPr>
          <p:cNvSpPr/>
          <p:nvPr/>
        </p:nvSpPr>
        <p:spPr>
          <a:xfrm>
            <a:off x="6869033" y="1325819"/>
            <a:ext cx="5322967" cy="9545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2DAE751-FDCE-1DDB-745F-E2C784AAFE40}"/>
              </a:ext>
            </a:extLst>
          </p:cNvPr>
          <p:cNvSpPr txBox="1"/>
          <p:nvPr/>
        </p:nvSpPr>
        <p:spPr>
          <a:xfrm>
            <a:off x="6248401" y="2439334"/>
            <a:ext cx="5509846" cy="954107"/>
          </a:xfrm>
          <a:prstGeom prst="rect">
            <a:avLst/>
          </a:prstGeom>
          <a:noFill/>
        </p:spPr>
        <p:txBody>
          <a:bodyPr wrap="square" rtlCol="0">
            <a:spAutoFit/>
          </a:bodyPr>
          <a:lstStyle/>
          <a:p>
            <a:r>
              <a:rPr lang="en-IN" sz="2800" dirty="0">
                <a:latin typeface="Baskerville Old Face" panose="02020602080505020303" pitchFamily="18" charset="0"/>
              </a:rPr>
              <a:t>Mobile applications do make our life easier,</a:t>
            </a:r>
          </a:p>
        </p:txBody>
      </p:sp>
      <p:sp>
        <p:nvSpPr>
          <p:cNvPr id="11" name="Rectangle 10">
            <a:extLst>
              <a:ext uri="{FF2B5EF4-FFF2-40B4-BE49-F238E27FC236}">
                <a16:creationId xmlns:a16="http://schemas.microsoft.com/office/drawing/2014/main" id="{68297C6A-568B-CCEF-6597-B063C0A4FC4B}"/>
              </a:ext>
            </a:extLst>
          </p:cNvPr>
          <p:cNvSpPr/>
          <p:nvPr/>
        </p:nvSpPr>
        <p:spPr>
          <a:xfrm>
            <a:off x="8389943" y="3941612"/>
            <a:ext cx="185980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BUT…</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254947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F56001-FA93-E4F6-1180-0F75AD601727}"/>
              </a:ext>
            </a:extLst>
          </p:cNvPr>
          <p:cNvSpPr/>
          <p:nvPr/>
        </p:nvSpPr>
        <p:spPr>
          <a:xfrm rot="740923">
            <a:off x="10508815" y="-120705"/>
            <a:ext cx="58392" cy="70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A097AFB-625C-0604-D05F-F794F0DAB934}"/>
              </a:ext>
            </a:extLst>
          </p:cNvPr>
          <p:cNvSpPr/>
          <p:nvPr/>
        </p:nvSpPr>
        <p:spPr>
          <a:xfrm rot="737600">
            <a:off x="10085296" y="1936374"/>
            <a:ext cx="457200" cy="245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611E08D-E1CC-7B98-4401-DE98E11ECC27}"/>
              </a:ext>
            </a:extLst>
          </p:cNvPr>
          <p:cNvSpPr txBox="1"/>
          <p:nvPr/>
        </p:nvSpPr>
        <p:spPr>
          <a:xfrm>
            <a:off x="609601" y="2911716"/>
            <a:ext cx="6561069" cy="646331"/>
          </a:xfrm>
          <a:prstGeom prst="rect">
            <a:avLst/>
          </a:prstGeom>
          <a:noFill/>
        </p:spPr>
        <p:txBody>
          <a:bodyPr wrap="square" rtlCol="0">
            <a:spAutoFit/>
          </a:bodyPr>
          <a:lstStyle/>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6092568F-6BB2-48D5-B540-B761AC6B709D}"/>
              </a:ext>
            </a:extLst>
          </p:cNvPr>
          <p:cNvSpPr txBox="1"/>
          <p:nvPr/>
        </p:nvSpPr>
        <p:spPr>
          <a:xfrm>
            <a:off x="609601" y="1031631"/>
            <a:ext cx="7022123"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 It also distracts us from focusing on our work.</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 People usually switch between multiple social media apps &amp; do phubbing in between of their important work.</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 It would be easier if we could block those distracting applications for a particular time while we want to focus on something.</a:t>
            </a:r>
            <a:endParaRPr lang="en-IN" sz="2000" dirty="0"/>
          </a:p>
        </p:txBody>
      </p:sp>
    </p:spTree>
    <p:extLst>
      <p:ext uri="{BB962C8B-B14F-4D97-AF65-F5344CB8AC3E}">
        <p14:creationId xmlns:p14="http://schemas.microsoft.com/office/powerpoint/2010/main" val="375753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4E999-0B7D-D62E-4014-88F36079CCBD}"/>
              </a:ext>
            </a:extLst>
          </p:cNvPr>
          <p:cNvSpPr/>
          <p:nvPr/>
        </p:nvSpPr>
        <p:spPr>
          <a:xfrm>
            <a:off x="4231341" y="367552"/>
            <a:ext cx="3266459" cy="923330"/>
          </a:xfrm>
          <a:prstGeom prst="rect">
            <a:avLst/>
          </a:prstGeom>
          <a:no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OBJECTIVE</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angle 3">
            <a:extLst>
              <a:ext uri="{FF2B5EF4-FFF2-40B4-BE49-F238E27FC236}">
                <a16:creationId xmlns:a16="http://schemas.microsoft.com/office/drawing/2014/main" id="{744D031D-244E-2AD3-31FF-D7FB9373C555}"/>
              </a:ext>
            </a:extLst>
          </p:cNvPr>
          <p:cNvSpPr/>
          <p:nvPr/>
        </p:nvSpPr>
        <p:spPr>
          <a:xfrm>
            <a:off x="4419602" y="1120553"/>
            <a:ext cx="2581834" cy="7175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F56001-FA93-E4F6-1180-0F75AD601727}"/>
              </a:ext>
            </a:extLst>
          </p:cNvPr>
          <p:cNvSpPr/>
          <p:nvPr/>
        </p:nvSpPr>
        <p:spPr>
          <a:xfrm rot="740923">
            <a:off x="1257239" y="-75881"/>
            <a:ext cx="58392" cy="70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A097AFB-625C-0604-D05F-F794F0DAB934}"/>
              </a:ext>
            </a:extLst>
          </p:cNvPr>
          <p:cNvSpPr/>
          <p:nvPr/>
        </p:nvSpPr>
        <p:spPr>
          <a:xfrm rot="737600">
            <a:off x="941295" y="1604680"/>
            <a:ext cx="457200" cy="245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8B7EA17-1457-4B8A-5399-B9080DB8AB84}"/>
              </a:ext>
            </a:extLst>
          </p:cNvPr>
          <p:cNvSpPr txBox="1"/>
          <p:nvPr/>
        </p:nvSpPr>
        <p:spPr>
          <a:xfrm>
            <a:off x="2709331" y="2362721"/>
            <a:ext cx="7461889" cy="3253198"/>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app will take apps name to block and time limit from user as input which will be then stored in a database.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 will then check the </a:t>
            </a:r>
            <a:r>
              <a:rPr lang="en-IN" dirty="0">
                <a:latin typeface="Calibri" panose="020F0502020204030204" pitchFamily="34" charset="0"/>
                <a:ea typeface="Calibri" panose="020F0502020204030204" pitchFamily="34" charset="0"/>
                <a:cs typeface="Times New Roman" panose="02020603050405020304" pitchFamily="18" charset="0"/>
              </a:rPr>
              <a:t>status</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input apps and block it for the given time.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the blocked app is opened before the time limit a quote will be shown on the screen to motivate the user to continue their work.</a:t>
            </a:r>
          </a:p>
          <a:p>
            <a:endParaRPr lang="en-IN" dirty="0"/>
          </a:p>
        </p:txBody>
      </p:sp>
    </p:spTree>
    <p:extLst>
      <p:ext uri="{BB962C8B-B14F-4D97-AF65-F5344CB8AC3E}">
        <p14:creationId xmlns:p14="http://schemas.microsoft.com/office/powerpoint/2010/main" val="1577196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4E999-0B7D-D62E-4014-88F36079CCBD}"/>
              </a:ext>
            </a:extLst>
          </p:cNvPr>
          <p:cNvSpPr/>
          <p:nvPr/>
        </p:nvSpPr>
        <p:spPr>
          <a:xfrm>
            <a:off x="341755" y="277905"/>
            <a:ext cx="6561069" cy="1754326"/>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Software Requirement</a:t>
            </a:r>
          </a:p>
        </p:txBody>
      </p:sp>
      <p:sp>
        <p:nvSpPr>
          <p:cNvPr id="4" name="Rectangle 3">
            <a:extLst>
              <a:ext uri="{FF2B5EF4-FFF2-40B4-BE49-F238E27FC236}">
                <a16:creationId xmlns:a16="http://schemas.microsoft.com/office/drawing/2014/main" id="{744D031D-244E-2AD3-31FF-D7FB9373C555}"/>
              </a:ext>
            </a:extLst>
          </p:cNvPr>
          <p:cNvSpPr/>
          <p:nvPr/>
        </p:nvSpPr>
        <p:spPr>
          <a:xfrm>
            <a:off x="1191759" y="1933583"/>
            <a:ext cx="5163670" cy="986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F56001-FA93-E4F6-1180-0F75AD601727}"/>
              </a:ext>
            </a:extLst>
          </p:cNvPr>
          <p:cNvSpPr/>
          <p:nvPr/>
        </p:nvSpPr>
        <p:spPr>
          <a:xfrm rot="740923">
            <a:off x="10508815" y="-120705"/>
            <a:ext cx="58392" cy="70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A097AFB-625C-0604-D05F-F794F0DAB934}"/>
              </a:ext>
            </a:extLst>
          </p:cNvPr>
          <p:cNvSpPr/>
          <p:nvPr/>
        </p:nvSpPr>
        <p:spPr>
          <a:xfrm rot="737600">
            <a:off x="10085296" y="1936374"/>
            <a:ext cx="457200" cy="245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611E08D-E1CC-7B98-4401-DE98E11ECC27}"/>
              </a:ext>
            </a:extLst>
          </p:cNvPr>
          <p:cNvSpPr txBox="1"/>
          <p:nvPr/>
        </p:nvSpPr>
        <p:spPr>
          <a:xfrm>
            <a:off x="609601" y="2911716"/>
            <a:ext cx="6561069" cy="646331"/>
          </a:xfrm>
          <a:prstGeom prst="rect">
            <a:avLst/>
          </a:prstGeom>
          <a:noFill/>
        </p:spPr>
        <p:txBody>
          <a:bodyPr wrap="square" rtlCol="0">
            <a:spAutoFit/>
          </a:bodyPr>
          <a:lstStyle/>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70889EC7-CE4D-7D66-7FEE-A3A80587E97D}"/>
              </a:ext>
            </a:extLst>
          </p:cNvPr>
          <p:cNvSpPr txBox="1"/>
          <p:nvPr/>
        </p:nvSpPr>
        <p:spPr>
          <a:xfrm>
            <a:off x="959224" y="2653553"/>
            <a:ext cx="6992470" cy="2031325"/>
          </a:xfrm>
          <a:prstGeom prst="rect">
            <a:avLst/>
          </a:prstGeom>
          <a:noFill/>
        </p:spPr>
        <p:txBody>
          <a:bodyPr wrap="square" rtlCol="0">
            <a:spAutoFit/>
          </a:bodyPr>
          <a:lstStyle/>
          <a:p>
            <a:pPr marL="342900" indent="-342900">
              <a:lnSpc>
                <a:spcPct val="150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Backend Language : JAVA</a:t>
            </a:r>
          </a:p>
          <a:p>
            <a:pPr marL="342900" indent="-342900">
              <a:lnSpc>
                <a:spcPct val="150000"/>
              </a:lnSpc>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Frontend Language : XML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Development environment : Android studio</a:t>
            </a:r>
          </a:p>
          <a:p>
            <a:endParaRPr lang="en-IN" dirty="0"/>
          </a:p>
        </p:txBody>
      </p:sp>
    </p:spTree>
    <p:extLst>
      <p:ext uri="{BB962C8B-B14F-4D97-AF65-F5344CB8AC3E}">
        <p14:creationId xmlns:p14="http://schemas.microsoft.com/office/powerpoint/2010/main" val="4290341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4E999-0B7D-D62E-4014-88F36079CCBD}"/>
              </a:ext>
            </a:extLst>
          </p:cNvPr>
          <p:cNvSpPr/>
          <p:nvPr/>
        </p:nvSpPr>
        <p:spPr>
          <a:xfrm>
            <a:off x="3003175" y="331693"/>
            <a:ext cx="6938683" cy="1754326"/>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Minimum</a:t>
            </a:r>
          </a:p>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Hardware Requirement</a:t>
            </a:r>
          </a:p>
        </p:txBody>
      </p:sp>
      <p:sp>
        <p:nvSpPr>
          <p:cNvPr id="4" name="Rectangle 3">
            <a:extLst>
              <a:ext uri="{FF2B5EF4-FFF2-40B4-BE49-F238E27FC236}">
                <a16:creationId xmlns:a16="http://schemas.microsoft.com/office/drawing/2014/main" id="{744D031D-244E-2AD3-31FF-D7FB9373C555}"/>
              </a:ext>
            </a:extLst>
          </p:cNvPr>
          <p:cNvSpPr/>
          <p:nvPr/>
        </p:nvSpPr>
        <p:spPr>
          <a:xfrm>
            <a:off x="4346013" y="2086019"/>
            <a:ext cx="4253005" cy="12019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F56001-FA93-E4F6-1180-0F75AD601727}"/>
              </a:ext>
            </a:extLst>
          </p:cNvPr>
          <p:cNvSpPr/>
          <p:nvPr/>
        </p:nvSpPr>
        <p:spPr>
          <a:xfrm rot="740923">
            <a:off x="1257239" y="-75881"/>
            <a:ext cx="58392" cy="70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A097AFB-625C-0604-D05F-F794F0DAB934}"/>
              </a:ext>
            </a:extLst>
          </p:cNvPr>
          <p:cNvSpPr/>
          <p:nvPr/>
        </p:nvSpPr>
        <p:spPr>
          <a:xfrm rot="737600">
            <a:off x="941295" y="1604680"/>
            <a:ext cx="457200" cy="245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1C195A2-1B5D-164B-693E-D909D39A783D}"/>
              </a:ext>
            </a:extLst>
          </p:cNvPr>
          <p:cNvSpPr txBox="1"/>
          <p:nvPr/>
        </p:nvSpPr>
        <p:spPr>
          <a:xfrm>
            <a:off x="2671482" y="2913529"/>
            <a:ext cx="8041342" cy="3139321"/>
          </a:xfrm>
          <a:prstGeom prst="rect">
            <a:avLst/>
          </a:prstGeom>
          <a:noFill/>
        </p:spPr>
        <p:txBody>
          <a:bodyPr wrap="square" rtlCol="0">
            <a:spAutoFit/>
          </a:bodyPr>
          <a:lstStyle/>
          <a:p>
            <a:pPr algn="l">
              <a:buFont typeface="Arial" panose="020B0604020202020204" pitchFamily="34" charset="0"/>
              <a:buChar char="•"/>
            </a:pPr>
            <a:r>
              <a:rPr lang="en-IN" b="0" i="0" dirty="0">
                <a:effectLst/>
              </a:rPr>
              <a:t>64-bit Microsoft® Windows® 8/10.</a:t>
            </a:r>
          </a:p>
          <a:p>
            <a:pPr algn="l">
              <a:buFont typeface="Arial" panose="020B0604020202020204" pitchFamily="34" charset="0"/>
              <a:buChar char="•"/>
            </a:pPr>
            <a:endParaRPr lang="en-IN" b="0" i="0" dirty="0">
              <a:effectLst/>
            </a:endParaRPr>
          </a:p>
          <a:p>
            <a:pPr algn="l">
              <a:buFont typeface="Arial" panose="020B0604020202020204" pitchFamily="34" charset="0"/>
              <a:buChar char="•"/>
            </a:pPr>
            <a:r>
              <a:rPr lang="en-IN" b="0" i="0" dirty="0">
                <a:effectLst/>
              </a:rPr>
              <a:t>x86_64 CPU architecture; 2nd generation Intel Core or newer, or AMD CPU with support for a Windows </a:t>
            </a:r>
            <a:r>
              <a:rPr lang="en-IN" b="0" i="0" dirty="0" err="1">
                <a:effectLst/>
              </a:rPr>
              <a:t>Hypervisor.Framework</a:t>
            </a:r>
            <a:r>
              <a:rPr lang="en-IN" b="0" i="0" dirty="0">
                <a:effectLst/>
              </a:rPr>
              <a:t>.</a:t>
            </a:r>
          </a:p>
          <a:p>
            <a:pPr algn="l">
              <a:buFont typeface="Arial" panose="020B0604020202020204" pitchFamily="34" charset="0"/>
              <a:buChar char="•"/>
            </a:pPr>
            <a:endParaRPr lang="en-IN" b="0" i="0" dirty="0">
              <a:effectLst/>
            </a:endParaRPr>
          </a:p>
          <a:p>
            <a:pPr algn="l">
              <a:buFont typeface="Arial" panose="020B0604020202020204" pitchFamily="34" charset="0"/>
              <a:buChar char="•"/>
            </a:pPr>
            <a:r>
              <a:rPr lang="en-IN" b="0" i="0" dirty="0">
                <a:effectLst/>
              </a:rPr>
              <a:t>8 GB RAM or more.</a:t>
            </a:r>
          </a:p>
          <a:p>
            <a:pPr algn="l">
              <a:buFont typeface="Arial" panose="020B0604020202020204" pitchFamily="34" charset="0"/>
              <a:buChar char="•"/>
            </a:pPr>
            <a:endParaRPr lang="en-IN" b="0" i="0" dirty="0">
              <a:effectLst/>
            </a:endParaRPr>
          </a:p>
          <a:p>
            <a:pPr algn="l">
              <a:buFont typeface="Arial" panose="020B0604020202020204" pitchFamily="34" charset="0"/>
              <a:buChar char="•"/>
            </a:pPr>
            <a:r>
              <a:rPr lang="en-IN" b="0" i="0" dirty="0">
                <a:effectLst/>
              </a:rPr>
              <a:t>8 GB of available disk space minimum (IDE + Android SDK + Android Emulator)</a:t>
            </a:r>
          </a:p>
          <a:p>
            <a:pPr algn="l">
              <a:buFont typeface="Arial" panose="020B0604020202020204" pitchFamily="34" charset="0"/>
              <a:buChar char="•"/>
            </a:pPr>
            <a:endParaRPr lang="en-IN" b="0" i="0" dirty="0">
              <a:effectLst/>
            </a:endParaRPr>
          </a:p>
          <a:p>
            <a:pPr algn="l">
              <a:buFont typeface="Arial" panose="020B0604020202020204" pitchFamily="34" charset="0"/>
              <a:buChar char="•"/>
            </a:pPr>
            <a:r>
              <a:rPr lang="en-IN" b="0" i="0" dirty="0">
                <a:effectLst/>
              </a:rPr>
              <a:t>1280 x 800 minimum screen resolution.</a:t>
            </a:r>
          </a:p>
          <a:p>
            <a:endParaRPr lang="en-IN" dirty="0"/>
          </a:p>
        </p:txBody>
      </p:sp>
    </p:spTree>
    <p:extLst>
      <p:ext uri="{BB962C8B-B14F-4D97-AF65-F5344CB8AC3E}">
        <p14:creationId xmlns:p14="http://schemas.microsoft.com/office/powerpoint/2010/main" val="38674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4E999-0B7D-D62E-4014-88F36079CCBD}"/>
              </a:ext>
            </a:extLst>
          </p:cNvPr>
          <p:cNvSpPr/>
          <p:nvPr/>
        </p:nvSpPr>
        <p:spPr>
          <a:xfrm>
            <a:off x="668215" y="2824426"/>
            <a:ext cx="6561069" cy="923330"/>
          </a:xfrm>
          <a:prstGeom prst="rect">
            <a:avLst/>
          </a:prstGeom>
          <a:no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Methodology</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angle 3">
            <a:extLst>
              <a:ext uri="{FF2B5EF4-FFF2-40B4-BE49-F238E27FC236}">
                <a16:creationId xmlns:a16="http://schemas.microsoft.com/office/drawing/2014/main" id="{744D031D-244E-2AD3-31FF-D7FB9373C555}"/>
              </a:ext>
            </a:extLst>
          </p:cNvPr>
          <p:cNvSpPr/>
          <p:nvPr/>
        </p:nvSpPr>
        <p:spPr>
          <a:xfrm>
            <a:off x="1422038" y="3944400"/>
            <a:ext cx="5163670" cy="986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28B9B99-6E23-7CCD-906C-74B22EA6A48A}"/>
              </a:ext>
            </a:extLst>
          </p:cNvPr>
          <p:cNvPicPr>
            <a:picLocks noChangeAspect="1"/>
          </p:cNvPicPr>
          <p:nvPr/>
        </p:nvPicPr>
        <p:blipFill rotWithShape="1">
          <a:blip r:embed="rId2">
            <a:extLst>
              <a:ext uri="{28A0092B-C50C-407E-A947-70E740481C1C}">
                <a14:useLocalDpi xmlns:a14="http://schemas.microsoft.com/office/drawing/2010/main" val="0"/>
              </a:ext>
            </a:extLst>
          </a:blip>
          <a:srcRect t="17432"/>
          <a:stretch/>
        </p:blipFill>
        <p:spPr>
          <a:xfrm>
            <a:off x="7479323" y="0"/>
            <a:ext cx="4712677" cy="6857999"/>
          </a:xfrm>
          <a:prstGeom prst="rect">
            <a:avLst/>
          </a:prstGeom>
        </p:spPr>
      </p:pic>
      <p:sp>
        <p:nvSpPr>
          <p:cNvPr id="9" name="TextBox 8">
            <a:extLst>
              <a:ext uri="{FF2B5EF4-FFF2-40B4-BE49-F238E27FC236}">
                <a16:creationId xmlns:a16="http://schemas.microsoft.com/office/drawing/2014/main" id="{26C3C4F7-A179-3689-6B95-17BCDA5C59F4}"/>
              </a:ext>
            </a:extLst>
          </p:cNvPr>
          <p:cNvSpPr txBox="1"/>
          <p:nvPr/>
        </p:nvSpPr>
        <p:spPr>
          <a:xfrm>
            <a:off x="668215" y="1992923"/>
            <a:ext cx="7104185" cy="2246769"/>
          </a:xfrm>
          <a:prstGeom prst="rect">
            <a:avLst/>
          </a:prstGeom>
          <a:noFill/>
        </p:spPr>
        <p:txBody>
          <a:bodyPr wrap="square" rtlCol="0">
            <a:spAutoFit/>
          </a:bodyPr>
          <a:lstStyle/>
          <a:p>
            <a:endParaRPr lang="en-US" sz="1600" dirty="0"/>
          </a:p>
          <a:p>
            <a:pPr marL="342900" indent="-342900">
              <a:lnSpc>
                <a:spcPct val="150000"/>
              </a:lnSpc>
              <a:buFont typeface="Arial" panose="020B0604020202020204" pitchFamily="34" charset="0"/>
              <a:buChar char="•"/>
            </a:pPr>
            <a:endParaRPr lang="en-US" sz="1600" dirty="0"/>
          </a:p>
          <a:p>
            <a:endParaRPr lang="en-US" sz="2000" dirty="0"/>
          </a:p>
          <a:p>
            <a:endParaRPr lang="en-US" sz="2000" dirty="0"/>
          </a:p>
          <a:p>
            <a:pPr marL="342900" indent="-342900">
              <a:buFont typeface="Arial" panose="020B0604020202020204" pitchFamily="34" charset="0"/>
              <a:buChar char="•"/>
            </a:pPr>
            <a:endParaRPr lang="en-US" sz="2000" dirty="0"/>
          </a:p>
          <a:p>
            <a:r>
              <a:rPr lang="en-US" sz="2000" dirty="0"/>
              <a:t>       </a:t>
            </a:r>
            <a:r>
              <a:rPr lang="en-IN" sz="2000" dirty="0"/>
              <a:t> </a:t>
            </a:r>
            <a:endParaRPr lang="en-IN" dirty="0"/>
          </a:p>
          <a:p>
            <a:endParaRPr lang="en-IN" sz="2000" dirty="0"/>
          </a:p>
        </p:txBody>
      </p:sp>
    </p:spTree>
    <p:extLst>
      <p:ext uri="{BB962C8B-B14F-4D97-AF65-F5344CB8AC3E}">
        <p14:creationId xmlns:p14="http://schemas.microsoft.com/office/powerpoint/2010/main" val="2258379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356</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Baskerville Old Face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sanjanagpt471@gmail.com</dc:creator>
  <cp:lastModifiedBy>sanjanagpt471@gmail.com</cp:lastModifiedBy>
  <cp:revision>2</cp:revision>
  <dcterms:created xsi:type="dcterms:W3CDTF">2023-04-19T08:05:52Z</dcterms:created>
  <dcterms:modified xsi:type="dcterms:W3CDTF">2023-04-19T09:06:58Z</dcterms:modified>
</cp:coreProperties>
</file>