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70" r:id="rId2"/>
    <p:sldId id="256" r:id="rId3"/>
    <p:sldId id="257" r:id="rId4"/>
    <p:sldId id="258" r:id="rId5"/>
    <p:sldId id="259" r:id="rId6"/>
    <p:sldId id="260" r:id="rId7"/>
    <p:sldId id="271" r:id="rId8"/>
    <p:sldId id="261" r:id="rId9"/>
    <p:sldId id="262" r:id="rId10"/>
  </p:sldIdLst>
  <p:sldSz cx="14630400" cy="8229600"/>
  <p:notesSz cx="8229600" cy="146304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66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6470" y="1225641"/>
            <a:ext cx="104708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Artificial Intelligence &amp; Machine Learning(CSET301)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21205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Problem Statement</a:t>
            </a:r>
            <a:endParaRPr lang="en-US" sz="3550" dirty="0"/>
          </a:p>
        </p:txBody>
      </p:sp>
      <p:sp>
        <p:nvSpPr>
          <p:cNvPr id="4" name="Text 2"/>
          <p:cNvSpPr/>
          <p:nvPr/>
        </p:nvSpPr>
        <p:spPr>
          <a:xfrm>
            <a:off x="793790" y="2928341"/>
            <a:ext cx="70566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SILAN – AI REAL-TIME SIGN LANGUAGE DETECTION</a:t>
            </a:r>
            <a:endParaRPr lang="en-US" sz="2200" dirty="0"/>
          </a:p>
          <a:p>
            <a:pPr marL="0" indent="0" algn="l">
              <a:lnSpc>
                <a:spcPts val="2750"/>
              </a:lnSpc>
              <a:buNone/>
            </a:pPr>
            <a:endParaRPr lang="en-US" sz="2200" b="1" dirty="0">
              <a:solidFill>
                <a:srgbClr val="443728"/>
              </a:solidFill>
              <a:latin typeface="Crimson Pro Bold" pitchFamily="34" charset="0"/>
              <a:ea typeface="Crimson Pro Bold" pitchFamily="34" charset="-122"/>
              <a:cs typeface="Crimson Pro Bold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6228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6470" y="38695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BR" sz="2400" dirty="0"/>
              <a:t>V S SANTHOSH (E23CSEU1150)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pt-BR" sz="2400" dirty="0"/>
              <a:t>BHANUTEJA PADAMATA (E23CSEU1144)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pt-BR" sz="2400" dirty="0"/>
              <a:t>SHUBHAM PANDEY (E23CSEU1167)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5215651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Mentor</a:t>
            </a:r>
            <a:endParaRPr lang="en-US" sz="26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992773"/>
            <a:ext cx="566976" cy="566976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1587579" y="6031230"/>
            <a:ext cx="28942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Dr. </a:t>
            </a:r>
            <a:r>
              <a:rPr lang="en-US" sz="2200" b="1" dirty="0" err="1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Shwetang</a:t>
            </a: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 Dubey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587579" y="6451279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team is guided by Dr. </a:t>
            </a:r>
            <a:r>
              <a:rPr lang="en-US" sz="1750" dirty="0" err="1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Shwetang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Dubey. His expertise is invaluable to our project.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F83A74-07A6-6CC1-FB5C-E96CA7156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990" y="209862"/>
            <a:ext cx="5788580" cy="10376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8256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SILAN – AI Real-Time Sign Language Detection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4027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AI-based Real-Time Translation of Sign Language.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5833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SILAN is a computer vision and deep learning project. It detects and translates sign language into text in real-time using a webcam. This presentation will cover the goals, methods, and results of SILAN.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8840"/>
            <a:ext cx="81016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Bridging the Communication Gap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185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Sign language is a vital form of communication for many. However, a communication gap exists between sign language users and those who don't understand it.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4463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SILAN helps bridge this gap using AI. It provides real-time translation, making communication more accessible.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2502932"/>
            <a:ext cx="6244709" cy="4272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A48CD-7AA8-8663-5277-0F51D1D8C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874" y="7692369"/>
            <a:ext cx="1767155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1390" y="1696522"/>
            <a:ext cx="92267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The Need for Real-Time Interpretation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4451390" y="300061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460" y="304311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188506" y="3000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Lack of Tools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5188506" y="3491032"/>
            <a:ext cx="38421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There is a lack of real-time sign language interpretation tools.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9257467" y="300061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37" y="3043118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994583" y="3000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Accessibility Issues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994583" y="3491032"/>
            <a:ext cx="38421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Accessible communication is essential for inclusion and equality.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4451390" y="46988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460" y="4741307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188506" y="4698802"/>
            <a:ext cx="29889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Communication Barriers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5188506" y="5189220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Communication barriers impact education, employment, and daily life.</a:t>
            </a: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4451390" y="5807273"/>
            <a:ext cx="93852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SILAN addresses these issues by providing an accessible, real-time translation solution. This ensures greater inclusivity and seamless communication for everyone.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68CD3D-D705-C53B-0D96-3A39E89EF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29818" y="7680210"/>
            <a:ext cx="1764136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795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Objectives of SILAN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28530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25285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Real-Time Recognition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018949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achieve real-time sign language recognition.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60866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3608665"/>
            <a:ext cx="31005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Multi-Class Classification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099084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accurately classify multiple hand signs.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4688800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46888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17921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develop an easy-to-use interface for broad accessibility.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60240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goal is to create a seamless and intuitive experience for users. It will make communication more efficient and accessible.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50ECEC-747F-72DD-E003-F4B6BD45D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9818" y="7680210"/>
            <a:ext cx="1764136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1390" y="1430060"/>
            <a:ext cx="85700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Technology Stack and Methodology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90" y="247900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51390" y="32727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Python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104" y="2479000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693104" y="32727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OpenCV</a:t>
            </a:r>
            <a:endParaRPr lang="en-US" sz="22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4938" y="2479000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0934938" y="32727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TensorFlow</a:t>
            </a:r>
            <a:endParaRPr lang="en-US" sz="22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1390" y="4307562"/>
            <a:ext cx="566976" cy="56697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4451390" y="51013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MediaPipe</a:t>
            </a:r>
            <a:endParaRPr lang="en-US" sz="2200" dirty="0"/>
          </a:p>
        </p:txBody>
      </p:sp>
      <p:sp>
        <p:nvSpPr>
          <p:cNvPr id="12" name="Text 5"/>
          <p:cNvSpPr/>
          <p:nvPr/>
        </p:nvSpPr>
        <p:spPr>
          <a:xfrm>
            <a:off x="4451390" y="5710833"/>
            <a:ext cx="93852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SILAN utilizes a powerful technology stack, including Python, OpenCV, TensorFlow. Our methodology includes data collection, preprocessing, CNN model architecture, and a real-time detection pipeline. The UI is made with Streamlit for ease of use.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67CAB3-FC7C-937F-EA4F-6AD38CEC8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2195" y="7781925"/>
            <a:ext cx="176212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104935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Related Work in Sign Language Recognition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DeepHand and SignNet: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CNN models designed for static sign detection.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Google Mediapipe: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Hand tracking via landmarks for gesture recognition.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CNN + LSTM Models: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Capture both spatial and temporal features for dynamic signs.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OpenCV &amp; TensorFlow Pipeline: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Real-time gesture capture using webcams.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These advances form the basis for SILAN’s real-time detection system.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7EF4AC-694E-E481-8265-A0B025E73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630" y="7745965"/>
            <a:ext cx="176212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3251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Results and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082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Key Achievements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8941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model accuracy in sign recognition.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316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Responsive real-time translation.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738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Successful classification of multiple signs.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3082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Future Improvements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88941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Full word/sentence recognition.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3316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Mobile app version for portability.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47116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SILAN has demonstrated promising results in real-time sign language detection. Future improvements aim to enhance functionality and accessibility.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E7A059-8827-C472-A21D-9D9F5D11F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630" y="7745965"/>
            <a:ext cx="176212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059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25492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Thank you for your time and attention.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287297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hope you found this presentation informative.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37461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78860" y="378868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1530906" y="37461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Continued Progress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4236601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SILAN is a work in progress.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685467" y="37461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770537" y="378868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5422583" y="37461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Future Goals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5422583" y="4236601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aim to expand sign language support and improve accuracy.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93790" y="58072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78860" y="584977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1530906" y="58072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Accessibility</a:t>
            </a:r>
            <a:endParaRPr lang="en-US" sz="2200" dirty="0"/>
          </a:p>
        </p:txBody>
      </p:sp>
      <p:sp>
        <p:nvSpPr>
          <p:cNvPr id="17" name="Text 14"/>
          <p:cNvSpPr/>
          <p:nvPr/>
        </p:nvSpPr>
        <p:spPr>
          <a:xfrm>
            <a:off x="1530906" y="6297692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are dedicated to making communication accessible for everyone.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514</Words>
  <Application>Microsoft Office PowerPoint</Application>
  <PresentationFormat>Custom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Crimson Pro 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Santhosh VS</cp:lastModifiedBy>
  <cp:revision>5</cp:revision>
  <dcterms:created xsi:type="dcterms:W3CDTF">2025-04-22T22:01:37Z</dcterms:created>
  <dcterms:modified xsi:type="dcterms:W3CDTF">2025-04-23T06:24:31Z</dcterms:modified>
</cp:coreProperties>
</file>