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Open Sans" panose="020B0606030504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66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825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SILAN – AI Real-Time Sign Language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02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AI-based Real-Time Translation of Sign Language.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5833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is a computer vision and deep learning project. It detects and translates sign language into text in real-time using a webcam. This presentation will cover the goals, methods, and results of SILAN.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81016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Bridging the Communication Gap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185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 language is a vital form of communication for many. However, a communication gap exists between sign language users and those who don't understand it.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4463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helps bridge this gap using AI. It provides real-time translation, making communication more accessible.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502932"/>
            <a:ext cx="6244709" cy="42726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DA48CD-7AA8-8663-5277-0F51D1D8C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874" y="7692369"/>
            <a:ext cx="1767155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696522"/>
            <a:ext cx="92267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The Need for Real-Time Interpretation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451390" y="30006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460" y="304311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88506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Lack of Tools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5188506" y="3491032"/>
            <a:ext cx="38421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is a lack of real-time sign language interpretation tools.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9257467" y="30006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2537" y="304311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994583" y="3000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Accessibility Issues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994583" y="3491032"/>
            <a:ext cx="38421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Accessible communication is essential for inclusion and equality.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4451390" y="46988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460" y="474130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88506" y="4698802"/>
            <a:ext cx="29889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Communication Barriers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5188506" y="5189220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Communication barriers impact education, employment, and daily life.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4451390" y="5807273"/>
            <a:ext cx="93852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addresses these issues by providing an accessible, real-time translation solution. This ensures greater inclusivity and seamless communication for everyone.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68CD3D-D705-C53B-0D96-3A39E89EF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9818" y="7680210"/>
            <a:ext cx="176413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795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Objectives of SILAN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2853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25285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Real-Time Recognition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01894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achieve real-time sign language recognition.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60866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608665"/>
            <a:ext cx="3100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Multi-Class Classification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09908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accurately classify multiple hand signs.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68880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4688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17921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develop an easy-to-use interface for broad accessibility.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0240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goal is to create a seamless and intuitive experience for users. It will make communication more efficient and accessible.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50ECEC-747F-72DD-E003-F4B6BD45D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9818" y="7680210"/>
            <a:ext cx="1764136" cy="4477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1430060"/>
            <a:ext cx="85700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Technology Stack and Methodology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247900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Python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04" y="2479000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93104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OpenCV</a:t>
            </a:r>
            <a:endParaRPr lang="en-US" sz="22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938" y="2479000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0934938" y="32727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TensorFlow</a:t>
            </a:r>
            <a:endParaRPr lang="en-US" sz="22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390" y="4307562"/>
            <a:ext cx="566976" cy="56697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4451390" y="5101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MediaPipe</a:t>
            </a:r>
            <a:endParaRPr lang="en-US" sz="2200" dirty="0"/>
          </a:p>
        </p:txBody>
      </p:sp>
      <p:sp>
        <p:nvSpPr>
          <p:cNvPr id="12" name="Text 5"/>
          <p:cNvSpPr/>
          <p:nvPr/>
        </p:nvSpPr>
        <p:spPr>
          <a:xfrm>
            <a:off x="4451390" y="5710833"/>
            <a:ext cx="93852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utilizes a powerful technology stack, including Python, OpenCV, TensorFlow. Our methodology includes data collection, preprocessing, CNN model architecture, and a real-time detection pipeline. The UI is made with Streamlit for ease of use.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67CAB3-FC7C-937F-EA4F-6AD38CEC8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32195" y="7781925"/>
            <a:ext cx="17621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251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Results and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08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Key Achievements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894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model accuracy in sign recognition.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31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 real-time translation.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738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Successful classification of multiple signs.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3082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Future Improvements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8894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Full word/sentence recognition.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3316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Mobile app version for portability.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711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has demonstrated promising results in real-time sign language detection. Future improvements aim to enhance functionality and accessibility.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E7A059-8827-C472-A21D-9D9F5D11F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630" y="7745965"/>
            <a:ext cx="176212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059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25492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 for your time and attention.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287297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hope you found this presentation informative.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37461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78860" y="37886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1530906" y="3746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Continued Progress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236601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SILAN is a work in progress.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685467" y="37461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770537" y="37886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5422583" y="37461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Future Goals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5422583" y="4236601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aim to expand sign language support and improve accuracy.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93790" y="58072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78860" y="584977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1530906" y="58072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530906" y="629769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are dedicated to making communication accessible for everyone.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390</Words>
  <Application>Microsoft Office PowerPoint</Application>
  <PresentationFormat>Custom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Open Sans</vt:lpstr>
      <vt:lpstr>Crimson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Santhosh VS</cp:lastModifiedBy>
  <cp:revision>2</cp:revision>
  <dcterms:created xsi:type="dcterms:W3CDTF">2025-04-22T22:01:37Z</dcterms:created>
  <dcterms:modified xsi:type="dcterms:W3CDTF">2025-04-22T22:05:44Z</dcterms:modified>
</cp:coreProperties>
</file>