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231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E138F-A3F0-8391-A5E3-E31D71A73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2B7029-7248-767E-1489-E1B48AB3A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AFA25-25F1-3A19-ECD4-941BAB7B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B645A-35E9-AD50-7373-38BFC2BB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93B8D-AB68-20DB-953D-B2CAF0BA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3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7050B-6DA2-9FC2-67EC-41A37584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D55DF2-3B55-DFED-750F-BD18F52A2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A4B60-9C23-0ABB-050B-6274E3BC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57D0B-3937-B9E5-015A-854F60E1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8F1E9-9CF5-20F8-F1BC-1B174DA7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5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7FAFCA-9F20-A5B3-17A9-2FC133218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029B3B-1C57-6FB4-72E3-6CBE324C8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FDEC6-DCF8-A0C1-564B-F16061FC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387BE-60DA-CA86-80AE-CF1A0336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EE9FE-C0F2-F593-351C-05D402A5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8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82806-19B0-5D5A-D11D-7B344BBD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4833A-55C2-55FB-4AED-1C922D9E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0B2B3-EED7-3569-0774-761865D9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EE215-BB43-7555-EA16-B39F9541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5C249-21FA-55D1-8DC0-002E2B16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8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907EB-8C38-FF60-6C7C-4CBE32BD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0512B-A67B-6AB7-686D-77BD33D0D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A12B1-DAA7-387C-57E2-412B161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C96C-9230-E4A0-C5B8-81860875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29F91-89A4-42C2-E25A-E09B8231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A4C30-C7CB-FA3C-7B80-A9DFC465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C8212-4263-0A9E-70C7-A08FB3476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6C1A01-58C1-BC09-CDCD-85BB75581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B3FA5-37F4-4B6E-BFB9-A2E8D944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982F1-4FF9-3C78-3C1E-16A67227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2A670-9DD3-5C3E-7AA2-2E57910C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5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8FF2B-DD52-F0FA-76A7-10BEF868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8F217-890B-3EE9-64CC-DD3E871AF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AC01C-CA7C-B4D7-051E-A35B27998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CE32D6-EB02-95C4-F58F-7B9E4EC9A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88CDB7-64E2-9524-F84F-161B09608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326CBC-A73F-17C1-B8A8-86D66BFA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F77563-0735-8B0E-ABEE-46C8AE8A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E514A2-7141-6823-954C-8F71AF60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3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A5710-F101-0BA0-A5DA-0B6A7964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E9C1A9-C99C-DD1C-946E-EE206773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647C8-DA55-96A2-2B3F-5B420839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98F4C5-2B4E-8543-6070-45CB29C2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6396AE-7274-66B1-F379-262C54FB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FCD253-0C6C-F3BE-1D40-473E4D04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686D4-CCD6-89A9-DA94-3D615864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92EFB-052D-0AAC-F436-F65DD494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D321B-1F7E-F374-0F19-6C3DFCE2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73C76-C383-0E24-3F57-D0B52A9EB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BD95BF-ECBF-28A4-C828-C4D97A3E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63719-88EA-C562-FD10-E8CD949C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F06BE-7BAF-D105-B48F-9AEDEDFE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6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348E1-7AF4-4521-0AA6-E9928BDB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CD65FC-10BC-58CA-69AD-7F86B4D61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DC80C-538E-E074-F6D2-AAA6DA2A0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9C2222-FDA6-47AD-492C-F9DAAA64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5AB39-1518-D502-D030-2C1997E1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A1DA5D-825D-59BC-440E-3311A8FB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94CFB-1A59-E51C-F9B6-2EDBF0CC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FF5F8-31EF-1206-F562-6DF3605EF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A4036-0242-F72B-198C-BCE2B9380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D329B-BB2E-DEA4-1D04-4E831AB41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572FA-8CA7-CB3C-B1B8-6AB7985FE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6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E639A-E6B0-AC50-AA93-E2109534E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THUPC2023 B</a:t>
            </a:r>
            <a:br>
              <a:rPr lang="en-US" altLang="zh-CN" dirty="0"/>
            </a:br>
            <a:r>
              <a:rPr lang="zh-CN" altLang="en-US" dirty="0"/>
              <a:t>物理实验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8BB1DC-DF01-FC42-D97D-AD3D32272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Itst</a:t>
            </a:r>
          </a:p>
          <a:p>
            <a:r>
              <a:rPr lang="en-US" altLang="zh-CN" dirty="0"/>
              <a:t>THU, IIIS</a:t>
            </a:r>
          </a:p>
          <a:p>
            <a:r>
              <a:rPr lang="en-US" altLang="zh-CN" dirty="0"/>
              <a:t>2023/05/28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DFE06F-E84E-8A66-1C02-72B1A7489635}"/>
              </a:ext>
            </a:extLst>
          </p:cNvPr>
          <p:cNvSpPr txBox="1"/>
          <p:nvPr/>
        </p:nvSpPr>
        <p:spPr>
          <a:xfrm flipH="1">
            <a:off x="1480" y="6504040"/>
            <a:ext cx="1180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 comes from: </a:t>
            </a:r>
            <a:r>
              <a:rPr lang="zh-CN" altLang="en-US" dirty="0"/>
              <a:t>工友抢着跟你拧螺丝（？</a:t>
            </a:r>
          </a:p>
        </p:txBody>
      </p:sp>
    </p:spTree>
    <p:extLst>
      <p:ext uri="{BB962C8B-B14F-4D97-AF65-F5344CB8AC3E}">
        <p14:creationId xmlns:p14="http://schemas.microsoft.com/office/powerpoint/2010/main" val="366054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0335F-8AE8-9FF8-8A6F-BEAA0ABF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3927CD-4E1A-9FDB-2A47-9D62637A8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1140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个物品，你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需要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个，要求取到的物品编号从小到大排序后字典序最小。但是有个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会在你取了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后取一个，第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次会按照一个对所有物品的偏好排列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选择双方都没取过的他最偏好的那个物品，每次的偏好不一定相同。你需要给出一个方案达到你的目的。</a:t>
                </a:r>
                <a:endParaRPr lang="en-US" altLang="zh-CN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b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3927CD-4E1A-9FDB-2A47-9D62637A8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11402"/>
              </a:xfrm>
              <a:blipFill>
                <a:blip r:embed="rId2"/>
                <a:stretch>
                  <a:fillRect l="-1043" t="-2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2844F0F-4E7C-1D2C-6B82-6F64560F7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43" y="2532609"/>
            <a:ext cx="1289713" cy="12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9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C8E7-17B2-8E33-0940-E586391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字典序最小，显然按编号从小到大考虑。考虑维护答案集合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从小到大贪心尝试往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里添加新物品并判断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是否合法。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因此我们需要做的事情是：给定一个集合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，判断是否存在方案取到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38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C8E7-17B2-8E33-0940-E586391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/>
                  <a:t>给定一个集合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 dirty="0"/>
                  <a:t>，判断是否存在方案取到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我们先考虑坏人第一次取的时候会给出什么限制。假设偏好排列是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（越靠前越偏好），首先找到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均在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里且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不在</m:t>
                    </m:r>
                  </m:oMath>
                </a14:m>
                <a:r>
                  <a:rPr lang="zh-CN" altLang="en-US" dirty="0"/>
                  <a:t>。那么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都</m:t>
                    </m:r>
                  </m:oMath>
                </a14:m>
                <a:r>
                  <a:rPr lang="zh-CN" altLang="en-US" dirty="0"/>
                  <a:t>必须在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次取走。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但加上这个限制后我们还不能直接去考虑第二次取，因为我们不知道第一次坏人取了什么。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62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C8E7-17B2-8E33-0940-E586391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/>
                  <a:t>给定一个集合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zh-CN" altLang="en-US" b="1" dirty="0"/>
                  <a:t>，判断是否存在方案取到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zh-CN" altLang="en-US" b="1" i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注意到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次后必定不可选（总有个人选了），而我们又并不关心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，所以直接让坏人取走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是最优的，自己取走了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只会让限制变强。这样再考虑第二次坏人取时，又变成了跟第一次取时完全一样的问题，只是我们将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加入了一个新的元素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24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C8E7-17B2-8E33-0940-E586391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/>
                  <a:t>给定一个集合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zh-CN" altLang="en-US" b="1" dirty="0"/>
                  <a:t>，判断是否存在方案取到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zh-CN" altLang="en-US" b="1" i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这样我们依次考虑坏人每次取，得到最初的集合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中所有元素最晚在什么时候取走。按照最晚取走的时间排序填入方案并判断是否合法即可。这样我们在判断合法的同时构造了方案。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单次判断复杂度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需要判断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次，总复杂度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，常数较小。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4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9E5A4-FD7A-CB15-C5F7-04869F69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EE76C3-9530-2B69-9C83-E1A05BCE2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做到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出题人不会，欢迎教育）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用乱搞算法通过所有 </a:t>
                </a:r>
                <a:r>
                  <a:rPr lang="en-US" altLang="zh-CN" dirty="0"/>
                  <a:t>90 </a:t>
                </a:r>
                <a:r>
                  <a:rPr lang="zh-CN" altLang="en-US" dirty="0"/>
                  <a:t>个数据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出题人不会，欢迎教育）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EE76C3-9530-2B69-9C83-E1A05BCE2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84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506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THUPC2023 B 物理实验</vt:lpstr>
      <vt:lpstr>题意</vt:lpstr>
      <vt:lpstr>解法</vt:lpstr>
      <vt:lpstr>解法</vt:lpstr>
      <vt:lpstr>解法</vt:lpstr>
      <vt:lpstr>解法</vt:lpstr>
      <vt:lpstr>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THUPC2023 B 物理实验</dc:title>
  <dc:creator>彭 思进</dc:creator>
  <cp:lastModifiedBy>彭 思进</cp:lastModifiedBy>
  <cp:revision>17</cp:revision>
  <dcterms:created xsi:type="dcterms:W3CDTF">2023-05-24T11:51:00Z</dcterms:created>
  <dcterms:modified xsi:type="dcterms:W3CDTF">2023-05-24T12:26:45Z</dcterms:modified>
</cp:coreProperties>
</file>