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E26E-D52A-3D70-8574-E420ED013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A2D4E-4D06-0FFC-2795-530AE7DD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197C4-2CEA-EAB1-457B-412DEF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1C98-3787-E57A-EBE0-1B7E4089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0F593-FC28-5DB0-C56E-61AFCA99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4044-5BC5-60D4-CDB7-EDA8BA9E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289E1-746D-20B9-77C3-AC52DC037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20B53-CF63-B3FF-B062-3A2069F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E94C-3A36-8D93-8E5F-7F88054A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3DB8D-4B20-55C0-00BB-F024188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7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C8624-DF05-3368-E8FA-7691FE0E4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F033B-F4A2-362D-4645-DB0013C8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E7E13-D171-0EDC-D6F5-27388F9B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98AF-4ED8-48E5-7148-AD751817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0FFD-CA64-892F-B025-1BCC2873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9F13-92C7-D1AD-1B74-224898B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F18BD-0AE7-A5E6-CE6E-10AD6B8B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278D1-CEBB-B71E-CA84-2B6F21A3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89985-08A9-F21B-B2E8-3BE1681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62E31-A49D-3D98-26F5-07FBBE28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EA5C-916E-C9A3-EF89-92846F82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D65DE-7E72-EC40-0E09-7667ADAB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897C5-7E92-AED9-DC5D-8EC426E7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9BE51-8AB4-B24C-C76A-CED27B6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F3032-CFE5-779F-C527-666F45E0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4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339-9FA4-C37E-8B3A-2E3FA46C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C685-BDD2-59D4-845D-819BDF18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C6CCC-F3C4-BEC2-2F55-40D3BE79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A35CD-EC9E-48E5-3FAC-F09BDB80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3927-E15A-C08F-A451-394C5842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DDCAB-AC3E-A1E0-503F-08F28EF0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1CEE6-8C20-C938-CB4C-5F3AE23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23F7B-BAEE-E09F-D443-15E5505C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8A5FA-2032-731B-EB03-F4F7F59E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8BCDE-FF69-E95D-7A17-3D2E8DF12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412E96-365D-821A-816C-EA9AAA82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55E4F-FACF-6B59-8FDD-B68B41E0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7D406B-11CD-F524-65F4-0C22464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63AE6-9EE1-28D2-154D-BD3C210E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E01FB-C4C8-5F05-F145-2B4CDC3E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C1721-F871-E18D-33BF-0B0F5DA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A810A-6287-B85D-A833-0F36856C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8C0043-2B0C-2437-C6D5-C82114C4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22ED7-2705-ACDE-9E1B-71E0E574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07024-B5C4-9141-D3D7-86CFEB0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7F304-6EA1-88C9-C6F1-9EB0D763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F7371-8F46-9A73-7921-5B615CAA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CCE77-7179-8F4F-B72D-A7875B05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1A6BC-69BB-68EB-014C-050D42D7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B678D-21B3-2863-E8EC-8EFC12B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1537F-B6EE-AEE8-A3BB-05DB7D74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365D1-1AE6-E016-E375-DC290336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1DA48-52DA-E527-1D71-11394900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71DAF-6B67-3C13-3A14-7B2EC275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10DBB-C2AF-AED0-C69D-70FC4DA0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A2B63-0B03-64E8-670F-DFF5AE8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36956-E1F0-637C-A2BC-E70D3177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15CDA-54AF-8868-68D0-DA11AE80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C5FD9-4303-CED9-ED4C-1FDC9D9F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55559-9746-228B-0A78-3A58A9D3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F9A75-3975-FCC6-0350-0E5C984E2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4DB4-DE27-45E0-BB0F-7284006C754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01C61-2832-B4B9-37CB-E309C3F6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770D3-9483-6520-D1A7-21AEB7772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C00-20B2-433F-A4A9-BBE281910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3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43AC-9842-8111-18EE-B9D12A8DE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总投票数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661D6-6339-FC0C-B999-E7E006479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出题人：清华大学 陈鸿基</a:t>
            </a:r>
            <a:endParaRPr lang="en-US" altLang="zh-CN" dirty="0"/>
          </a:p>
          <a:p>
            <a:r>
              <a:rPr lang="zh-CN" altLang="en-US" dirty="0"/>
              <a:t>验题人：清华大学 彭思进</a:t>
            </a:r>
          </a:p>
        </p:txBody>
      </p:sp>
    </p:spTree>
    <p:extLst>
      <p:ext uri="{BB962C8B-B14F-4D97-AF65-F5344CB8AC3E}">
        <p14:creationId xmlns:p14="http://schemas.microsoft.com/office/powerpoint/2010/main" val="382431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BAD6DF-FB1A-48BF-BDD2-21218AA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总投票数 </a:t>
            </a:r>
            <a:r>
              <a:rPr lang="en-US" altLang="zh-CN" dirty="0"/>
              <a:t>Divisor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题目大意：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个实数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保证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均保留到小数点后第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使得下面有关四舍五入的式子有非负整数解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≤1, 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BAD6DF-FB1A-48BF-BDD2-21218AA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总投票数 </a:t>
            </a:r>
            <a:r>
              <a:rPr lang="en-US" altLang="zh-CN" dirty="0"/>
              <a:t>Divisor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注意到答案最大为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zh-CN" altLang="en-US" dirty="0"/>
                  <a:t>，因为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一定对应合法的解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均为整数</a:t>
                </a:r>
                <a:endParaRPr lang="en-US" altLang="zh-CN" dirty="0"/>
              </a:p>
              <a:p>
                <a:r>
                  <a:rPr lang="zh-CN" altLang="en-US" dirty="0"/>
                  <a:t>考虑暴力枚举答案，从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开始验证每个数是否可以作为分母</a:t>
                </a:r>
                <a:endParaRPr lang="en-US" altLang="zh-CN" dirty="0"/>
              </a:p>
              <a:p>
                <a:r>
                  <a:rPr lang="zh-CN" altLang="en-US" dirty="0"/>
                  <a:t>然后就做完了，复杂度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因为四舍五入的区间长度是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zh-CN" altLang="en-US" dirty="0"/>
                  <a:t>，所以对于每个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zh-CN" altLang="en-US" dirty="0"/>
                  <a:t>，每个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中最多包含一个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暴力枚举，并验证是否可以求出来合法的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需要注意四舍五入区间端点是否能取及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6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BAD6DF-FB1A-48BF-BDD2-21218AA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总投票数 </a:t>
            </a:r>
            <a:r>
              <a:rPr lang="en-US" altLang="zh-CN" dirty="0"/>
              <a:t>Divisor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本题标程使用 </a:t>
                </a:r>
                <a:r>
                  <a:rPr lang="en-US" altLang="zh-CN" dirty="0"/>
                  <a:t>int / long </a:t>
                </a:r>
                <a:r>
                  <a:rPr lang="en-US" altLang="zh-CN" dirty="0" err="1"/>
                  <a:t>long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实现，没有刻意去卡浮点精度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验题人写了使用 </a:t>
                </a:r>
                <a:r>
                  <a:rPr lang="en-US" altLang="zh-CN" dirty="0"/>
                  <a:t>double </a:t>
                </a:r>
                <a:r>
                  <a:rPr lang="zh-CN" altLang="en-US" dirty="0"/>
                  <a:t>的程序本地没过但 </a:t>
                </a:r>
                <a:r>
                  <a:rPr lang="en-US" altLang="zh-CN" dirty="0"/>
                  <a:t>OJ </a:t>
                </a:r>
                <a:r>
                  <a:rPr lang="zh-CN" altLang="en-US" dirty="0"/>
                  <a:t>过了，希望大家也过了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zh-CN" altLang="en-US" dirty="0"/>
                  <a:t>：如果为了精度选择使用 </a:t>
                </a:r>
                <a:r>
                  <a:rPr lang="en-US" altLang="zh-CN" dirty="0"/>
                  <a:t>int</a:t>
                </a:r>
                <a:r>
                  <a:rPr lang="zh-CN" altLang="en-US" dirty="0"/>
                  <a:t>，有可能会爆 </a:t>
                </a:r>
                <a:r>
                  <a:rPr lang="en-US" altLang="zh-CN" dirty="0"/>
                  <a:t>int</a:t>
                </a:r>
              </a:p>
              <a:p>
                <a:r>
                  <a:rPr lang="zh-CN" altLang="en-US" dirty="0"/>
                  <a:t>如果程序中 </a:t>
                </a:r>
                <a:r>
                  <a:rPr lang="en-US" altLang="zh-CN" dirty="0"/>
                  <a:t>long </a:t>
                </a:r>
                <a:r>
                  <a:rPr lang="en-US" altLang="zh-CN" dirty="0" err="1"/>
                  <a:t>long</a:t>
                </a:r>
                <a:r>
                  <a:rPr lang="en-US" altLang="zh-CN" dirty="0"/>
                  <a:t> / long double </a:t>
                </a:r>
                <a:r>
                  <a:rPr lang="zh-CN" altLang="en-US" dirty="0"/>
                  <a:t>运算过多，有可能超时</a:t>
                </a:r>
                <a:endParaRPr lang="en-US" altLang="zh-CN" dirty="0"/>
              </a:p>
              <a:p>
                <a:r>
                  <a:rPr lang="zh-CN" altLang="en-US" dirty="0"/>
                  <a:t>出题人卡掉了四舍五入的端点没有处理清楚的程序，以及没有判断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总和是否为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的程序</a:t>
                </a:r>
                <a:endParaRPr lang="en-US" altLang="zh-CN" dirty="0"/>
              </a:p>
              <a:p>
                <a:r>
                  <a:rPr lang="zh-CN" altLang="en-US" dirty="0"/>
                  <a:t>出题人卡掉了没有考虑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=1.000000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的程序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本题较为简单，但细节比较多，喜提 </a:t>
                </a:r>
                <a:r>
                  <a:rPr lang="en-US" altLang="zh-CN" dirty="0"/>
                  <a:t>(?) </a:t>
                </a:r>
                <a:r>
                  <a:rPr lang="zh-CN" altLang="en-US" dirty="0"/>
                  <a:t>最大单队罚时及总罚时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D92A5F4-46F2-4B11-B1CF-BC47A8E9B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7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BAD6DF-FB1A-48BF-BDD2-21218AA0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</a:t>
            </a:r>
            <a:r>
              <a:rPr lang="zh-CN" altLang="en-US" dirty="0"/>
              <a:t>总投票数 </a:t>
            </a:r>
            <a:r>
              <a:rPr lang="en-US" altLang="zh-CN" dirty="0"/>
              <a:t>Divisor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2A5F4-46F2-4B11-B1CF-BC47A8E9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本题作为签到题，覆盖了基础的数据运算的相关知识，难度适中、码量适中、解法自然，你可以利用这道题目，为本次 </a:t>
            </a:r>
            <a:r>
              <a:rPr lang="en-US" altLang="zh-CN" dirty="0"/>
              <a:t>THUPC </a:t>
            </a:r>
            <a:r>
              <a:rPr lang="zh-CN" altLang="en-US" dirty="0"/>
              <a:t>进行热身</a:t>
            </a:r>
          </a:p>
          <a:p>
            <a:r>
              <a:rPr lang="zh-CN" altLang="en-US" dirty="0"/>
              <a:t>出题人相信，这道美妙的题目，可以给拼搏于 </a:t>
            </a:r>
            <a:r>
              <a:rPr lang="en-US" altLang="zh-CN" dirty="0"/>
              <a:t>THUPC </a:t>
            </a:r>
            <a:r>
              <a:rPr lang="zh-CN" altLang="en-US" dirty="0"/>
              <a:t>的逐梦之路上的你，提供一个有力的援助</a:t>
            </a:r>
            <a:endParaRPr lang="en-US" altLang="zh-CN" dirty="0"/>
          </a:p>
          <a:p>
            <a:r>
              <a:rPr lang="zh-CN" altLang="en-US" dirty="0"/>
              <a:t>如果有不理解的地方欢迎提问</a:t>
            </a:r>
            <a:endParaRPr lang="en-US" altLang="zh-CN" dirty="0"/>
          </a:p>
          <a:p>
            <a:r>
              <a:rPr lang="zh-CN" altLang="en-US" dirty="0"/>
              <a:t>小插曲</a:t>
            </a:r>
            <a:r>
              <a:rPr lang="en-US" altLang="zh-CN" dirty="0"/>
              <a:t>1</a:t>
            </a:r>
            <a:r>
              <a:rPr lang="zh-CN" altLang="en-US" dirty="0"/>
              <a:t>：作为题目背景的游戏在投题之后宣布的关服，因此出题时题面改成了现在这样</a:t>
            </a:r>
            <a:r>
              <a:rPr lang="zh-CN" altLang="en-US" strike="sngStrike" dirty="0"/>
              <a:t>（怎么初赛好像也有这句话）</a:t>
            </a:r>
            <a:endParaRPr lang="en-US" altLang="zh-CN" strike="sngStrike" dirty="0"/>
          </a:p>
          <a:p>
            <a:r>
              <a:rPr lang="zh-CN" altLang="en-US" dirty="0"/>
              <a:t>小插曲</a:t>
            </a:r>
            <a:r>
              <a:rPr lang="en-US" altLang="zh-CN" dirty="0"/>
              <a:t>2</a:t>
            </a:r>
            <a:r>
              <a:rPr lang="zh-CN" altLang="en-US" dirty="0"/>
              <a:t>：题目中的关服时间是比赛结束时间</a:t>
            </a:r>
            <a:r>
              <a:rPr lang="zh-CN" altLang="en-US" strike="sngStrike" dirty="0"/>
              <a:t>，但是延时了</a:t>
            </a:r>
          </a:p>
        </p:txBody>
      </p:sp>
    </p:spTree>
    <p:extLst>
      <p:ext uri="{BB962C8B-B14F-4D97-AF65-F5344CB8AC3E}">
        <p14:creationId xmlns:p14="http://schemas.microsoft.com/office/powerpoint/2010/main" val="1200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452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D. 总投票数</vt:lpstr>
      <vt:lpstr>D. 总投票数 Divisor</vt:lpstr>
      <vt:lpstr>D. 总投票数 Divisor</vt:lpstr>
      <vt:lpstr>D. 总投票数 Divisor</vt:lpstr>
      <vt:lpstr>D. 总投票数 Divisor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简单的卡牌游戏</dc:title>
  <dc:creator>陈 鸿基</dc:creator>
  <cp:lastModifiedBy>陈 鸿基</cp:lastModifiedBy>
  <cp:revision>14</cp:revision>
  <dcterms:created xsi:type="dcterms:W3CDTF">2022-05-14T06:06:05Z</dcterms:created>
  <dcterms:modified xsi:type="dcterms:W3CDTF">2023-05-28T06:36:33Z</dcterms:modified>
</cp:coreProperties>
</file>