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CF440-32DE-7EBC-F77B-5CCE544F9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5BD562-6AB6-2937-1487-67D823C9F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1C441-29B3-309F-D190-87AD6B1E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DF977-D0F2-B0FE-5DC8-08BA0235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43716-6F8A-A4FA-C6DF-03424412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1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186EA-BE5A-30ED-AE17-3A64962C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B4B56-28C0-1F07-C507-EA12FED7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EC01E-FBE3-BA83-6385-C2E585D3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01911-ACE0-9E32-49E4-617D19BA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189CB-17F4-19DE-E26D-C4B4D660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7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F1C589-68F6-7A27-EB43-880212EF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1571D7-AB59-6396-F44B-83561C39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B5B72-3AE6-87C9-7BA7-5EEBA226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A2BD5-F637-D6ED-2BAC-4B913C5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1C077-C190-B21D-67A4-A4663837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5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92F3-DE17-9D61-7D1B-422A3F61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1B805-42D8-B91F-602A-5844073D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C775B-362B-4162-5170-CFE34018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70455-0F60-993D-4300-04F5E5A9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424E9-8AA6-6AAC-E1EB-9F38A1D0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F71AE-C2DB-BB4E-E8CA-9E16F6A0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BD892-CA11-51A1-6E41-223EC68C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91B7E-6AB5-53E0-8021-2F4456F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58C88-6F1E-AD0B-9835-82AFFD94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48BD-8C06-BB49-E25B-F41D96A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8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C6586-8DB8-4CB2-55C3-D3673E7A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D39E4-E9ED-52BC-78FC-0A15B06B8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C6918-58A5-A8F8-7234-E4D872C79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071E3-0AE0-26A2-10AD-CC8FFC5E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1A3F3-8DDE-0ADF-D2DE-30DE9B18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82812-7C6E-357F-8C75-2FE2E9DB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6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D0C3A-A948-9279-6DE5-430C8A20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DB8A7-432D-01C7-82FB-2A7C25C87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AD6F59-C227-6ACB-1F63-F032E678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FB3B42-114C-2851-6A7C-BA4D042D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429B27-D996-1692-D101-7D713511F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9FBBA3-2B92-3E35-6BC5-C2C1EF47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415280-F0D9-7117-9C14-4C44593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1A500C-D950-EC86-DA88-4A01B9D5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9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01900-F11B-3304-CF08-43F5BFA4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202E94-EB61-36BB-34DD-F578ED79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851BC-B4AB-71FD-546F-E060FDA6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CB62F9-19E6-1951-1271-46485B5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21718D-BBAF-22C7-12EB-B1A30E56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55387A-BEB3-389B-17A5-AF8B0BBA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A192F-4F88-3CA6-AD74-D8F1F3AC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2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F5E02-9310-D8E9-EBA9-F055FE9D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20F8C-D125-F54A-E13F-8144C859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03DEA-234B-AF34-0C07-44546EBB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90EF6-E47B-21D5-7767-249122D8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07BB6-C654-ECD9-28F0-9DBCE2AB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6E506-256C-0770-ECBE-FD071699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9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D6DBF-074A-CB92-F1D6-F484191C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CD8F7-9B7E-4606-541F-50C834165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89DEB-4BB6-7343-6373-504EA9D6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0E45C-389E-BA76-B59C-8E276830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4A8F7-0EC9-3957-DB52-8FF64EE3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4F578-CCCB-55C7-98C7-4FB8A7EC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5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F7633-A667-BF0B-F67F-1E56610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4B736-76D2-A61D-1A39-A0EF9D16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D4AD9-247C-7939-08A1-EB54075FD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EEE9-DBA1-4270-B7B5-E975FF65C7EB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FDAEA-4EA1-40EB-8BE1-F8C7D7DE0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1F127-E6EB-E25E-1F03-4D54FEC3F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73EE-BD83-475E-8714-4546D66CB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02455-A56C-4377-7B75-D3F342006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E. </a:t>
            </a:r>
            <a:r>
              <a:rPr lang="zh-CN" altLang="en-US" dirty="0"/>
              <a:t>那些脑海里最珍贵的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D6529-7A51-EF31-274E-4FDF53B7E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E_Space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28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FAE07-FECE-88EA-D910-E711E595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C3DA7-8300-5643-3F0F-562C469E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规则，是用来打破的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dirty="0"/>
              <a:t>给一个回合制战斗的规则，要求输出战斗过程中的一些关键信息</a:t>
            </a:r>
          </a:p>
        </p:txBody>
      </p:sp>
    </p:spTree>
    <p:extLst>
      <p:ext uri="{BB962C8B-B14F-4D97-AF65-F5344CB8AC3E}">
        <p14:creationId xmlns:p14="http://schemas.microsoft.com/office/powerpoint/2010/main" val="25484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FAE07-FECE-88EA-D910-E711E595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C3DA7-8300-5643-3F0F-562C469E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zh-CN" altLang="en-US" strike="sngStrike" dirty="0"/>
              <a:t>模拟即可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dirty="0"/>
              <a:t>可以考虑把武器特殊攻击的机制和受到伤害的机制封装清楚</a:t>
            </a:r>
            <a:endParaRPr lang="en-US" altLang="zh-CN" dirty="0"/>
          </a:p>
          <a:p>
            <a:r>
              <a:rPr lang="zh-CN" altLang="en-US" dirty="0"/>
              <a:t>由于数值精度不是太高，可以直接用 </a:t>
            </a:r>
            <a:r>
              <a:rPr lang="en-US" altLang="zh-CN" dirty="0"/>
              <a:t>long double</a:t>
            </a:r>
          </a:p>
          <a:p>
            <a:r>
              <a:rPr lang="zh-CN" altLang="en-US" dirty="0"/>
              <a:t>注意取整时要加</a:t>
            </a:r>
            <a:r>
              <a:rPr lang="en-US" altLang="zh-CN" dirty="0"/>
              <a:t>eps</a:t>
            </a:r>
          </a:p>
          <a:p>
            <a:r>
              <a:rPr lang="zh-CN" altLang="en-US" dirty="0"/>
              <a:t>标程是用</a:t>
            </a:r>
            <a:r>
              <a:rPr lang="en-US" altLang="zh-CN" dirty="0"/>
              <a:t>int128</a:t>
            </a:r>
            <a:r>
              <a:rPr lang="zh-CN" altLang="en-US" dirty="0"/>
              <a:t>精度的科学计数法写的，可以保证数据精确</a:t>
            </a:r>
            <a:endParaRPr lang="en-US" altLang="zh-CN" dirty="0"/>
          </a:p>
          <a:p>
            <a:r>
              <a:rPr lang="zh-CN" altLang="en-US" dirty="0"/>
              <a:t>时间限制很宽松，可以使用各种大常数写法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5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D4BEF-D924-6AB8-9A3E-19EA29B5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zh-CN" altLang="en-US" dirty="0"/>
              <a:t>代码片段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C689E-C591-96B7-BDA5-6F58478D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" y="1052724"/>
            <a:ext cx="5980952" cy="33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54A063-09D9-FF3D-5F63-9F2B026A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14" y="0"/>
            <a:ext cx="5914286" cy="5942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EE5F2D-E9FB-C8CA-0834-74769E030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552" y="4034306"/>
            <a:ext cx="8565448" cy="28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106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E. 那些脑海里最珍贵的</vt:lpstr>
      <vt:lpstr>题目大意</vt:lpstr>
      <vt:lpstr>正解</vt:lpstr>
      <vt:lpstr>代码片段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 那些脑海里最珍贵的</dc:title>
  <dc:creator>Space Eliminate</dc:creator>
  <cp:lastModifiedBy>Space Eliminate</cp:lastModifiedBy>
  <cp:revision>4</cp:revision>
  <dcterms:created xsi:type="dcterms:W3CDTF">2023-05-26T16:11:25Z</dcterms:created>
  <dcterms:modified xsi:type="dcterms:W3CDTF">2023-05-26T17:47:28Z</dcterms:modified>
</cp:coreProperties>
</file>