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07EA6-B8AF-A71E-2636-1B71A2FCE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FBEF0-5BA1-2138-89AE-CF009281A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D8AD2-A67B-54B4-2AA8-6C1A1502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6F5E2-5560-1B48-930B-6559ABE8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729F2-9A99-784C-219B-73A639FF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5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DCFD7-B52A-FDFC-C903-19ACC760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B860B-FFAD-4239-CF4B-69AF74E33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5BC63-4F61-3F1D-40F9-BCB1EE36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5332F-DE95-FFDC-6D3D-513F2467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E38A9-45D6-1BEA-31BD-0810F02C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3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33C3F5-726A-B0FE-8BB0-B720D34CA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9E9475-0945-5013-D5D6-DA20A4A0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69E45-2CB6-53F9-579F-8226BAD7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382D2-B77F-D67F-F4B7-A398A5F9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BC7D6-23E5-A4E6-0E58-6A2E886C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EEAA4-7B5E-2AC0-4139-97ED29B6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4A5BE-FCDA-D2E4-96F3-41E0166F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65BFE-DC82-C0C5-0318-1CC8489E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9E7C6-DF64-DCCF-BC50-86C199EA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30AF3-D1B2-D202-5DFC-904A0F2F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6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E9B1D-4484-6FCC-16F9-7649BC83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E48B4-3F93-8D76-BC9F-73E5CCB5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95BF2-3CC8-4276-9F6B-BC5BE40A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87DAC-538A-A200-1F66-19ABA1FB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5DDD9-757D-DD19-FBE0-0D901225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0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7BD8B-117F-10AD-8155-A35820ED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ABDFA-F23E-AD98-EB6B-C9EBE479A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94E95-3839-302C-629E-4DBB1E31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E14AA0-D1C4-7507-73CA-54887EA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FB4C0-E176-9D11-3247-094BC113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19A48-CC79-4657-CFDD-9675F377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8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F7BCF-F133-863F-D801-62F90E41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DEA3F-D74B-266F-1781-D8338B9C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85A36-5D6F-4052-C963-62F614C43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8447A0-8331-3955-43A5-40E36F267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103AC6-9A8B-32CB-0A86-3E573770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8842F0-E15C-AC27-3DE2-F38BF630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672CD-C2BA-81C4-080D-F066244B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425494-E075-C037-07B3-A6837A5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8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A6AA3-A120-686F-ED4F-6D0BC1BF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8525E9-45AD-E930-1B90-F8488E81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32E484-1832-C45E-017F-5E505E86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D57B44-0AE5-32B2-AD05-AEAB52CF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52BFC-5F99-99EB-2D26-3581C299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CB54A8-5443-9A81-742E-6E982153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4BE2C-2383-7425-27A8-118BDCE7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0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71697-C8DD-D0FE-2558-8AAD3960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554B3-391C-B31A-E5EE-ECD1B409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38585-593F-B309-E786-28679841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6ECDA-4FD8-EA18-119D-F4C33924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ECA8C-99C2-D5B0-42E8-38943D8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50369-E893-9DEC-B8BA-B3FF167F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CE8B2-64B8-0159-C09F-D130ADDC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505E04-1D10-9ABD-5799-7CA4D871E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BE158-5245-D8F4-4CC8-DAD026FAA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605EB-74F8-D745-537F-6D62CE31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937C9-E785-580B-D874-0C257DA6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FA6F5-E6AD-B17D-FFFF-812E0D11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5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4CFA9C-BB3E-20E0-AB17-92E86030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4D41F-96B3-CBE1-8D05-CA76B26F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5D883-2409-7A10-CC1B-8CA914E9F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6CD6-0DBD-4EC0-937B-F073D9307F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C3B16-BB96-7BFB-A824-B8249952C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73DA5-0FB6-F2BD-4061-F4D350C6F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3E24-56C2-499A-8561-887EE5B7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8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D9695-22CD-7C8E-517A-17326E906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34D2FE-7A6E-FC39-1FA7-241B20DB8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命题</a:t>
            </a:r>
            <a:r>
              <a:rPr lang="zh-CN" altLang="en-US" dirty="0"/>
              <a:t> 韩豫葳</a:t>
            </a:r>
            <a:endParaRPr lang="en-US" altLang="zh-CN" dirty="0"/>
          </a:p>
          <a:p>
            <a:r>
              <a:rPr lang="zh-CN" altLang="en-US" b="1" dirty="0"/>
              <a:t>验题</a:t>
            </a:r>
            <a:r>
              <a:rPr lang="zh-CN" altLang="en-US" dirty="0"/>
              <a:t> 张艺缤</a:t>
            </a:r>
            <a:endParaRPr lang="en-US" altLang="zh-CN" dirty="0"/>
          </a:p>
          <a:p>
            <a:r>
              <a:rPr lang="zh-CN" altLang="en-US" b="1" dirty="0"/>
              <a:t>验题</a:t>
            </a:r>
            <a:r>
              <a:rPr lang="zh-CN" altLang="en-US" dirty="0"/>
              <a:t> 陈雨昕</a:t>
            </a:r>
          </a:p>
        </p:txBody>
      </p:sp>
    </p:spTree>
    <p:extLst>
      <p:ext uri="{BB962C8B-B14F-4D97-AF65-F5344CB8AC3E}">
        <p14:creationId xmlns:p14="http://schemas.microsoft.com/office/powerpoint/2010/main" val="346087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764D6-3674-B3A9-D64C-252D2CED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D1A344-A32A-A383-EF63-4AB245FFD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条边的带权无向图，点编号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在原图基础上，在每对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间添加权为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popcount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</a:t>
                </a:r>
                <a:endParaRPr lang="en-US" altLang="zh-CN" dirty="0"/>
              </a:p>
              <a:p>
                <a:r>
                  <a:rPr lang="zh-CN" altLang="en-US" dirty="0"/>
                  <a:t>求从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出发的最短路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≤17,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D1A344-A32A-A383-EF63-4AB245FFD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2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757C9-C7D8-E3FF-7183-6C325F0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动态规划优化建图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0F0B4B-8674-0C37-CA98-3184D0113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辅助点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表示前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位中修改了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位得到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建图：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0, 0</m:t>
                        </m:r>
                      </m:e>
                    </m:d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堆优化</a:t>
                </a:r>
                <a:r>
                  <a:rPr lang="en-US" altLang="zh-CN" dirty="0"/>
                  <a:t>Dijkstra</a:t>
                </a:r>
              </a:p>
              <a:p>
                <a:r>
                  <a:rPr lang="zh-CN" altLang="en-US" dirty="0"/>
                  <a:t>点数、边数、空间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不能通过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0F0B4B-8674-0C37-CA98-3184D0113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28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ADFC443-42EA-3174-4868-ADC98C305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优化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边转移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ADFC443-42EA-3174-4868-ADC98C305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867848-C787-6F94-3C35-ACB358F5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观察到非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边仅有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 条，仅指向原图的点</a:t>
                </a:r>
                <a:endParaRPr lang="en-US" altLang="zh-CN" dirty="0"/>
              </a:p>
              <a:p>
                <a:r>
                  <a:rPr lang="zh-CN" altLang="en-US" dirty="0"/>
                  <a:t>因此辅助点可以用</a:t>
                </a:r>
                <a:r>
                  <a:rPr lang="en-US" altLang="zh-CN" dirty="0"/>
                  <a:t>DFS/BFS</a:t>
                </a:r>
                <a:r>
                  <a:rPr lang="zh-CN" altLang="en-US" dirty="0"/>
                  <a:t>访问，每个辅助点访问一次后失效</a:t>
                </a:r>
                <a:endParaRPr lang="en-US" altLang="zh-CN" dirty="0"/>
              </a:p>
              <a:p>
                <a:r>
                  <a:rPr lang="zh-CN" altLang="en-US" dirty="0"/>
                  <a:t>用堆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（或线段树）</a:t>
                </a:r>
                <a:r>
                  <a:rPr lang="zh-CN" altLang="en-US" dirty="0"/>
                  <a:t>维护原图的距离信息，辅助点的距离信息冗余</a:t>
                </a:r>
                <a:endParaRPr lang="en-US" altLang="zh-CN" dirty="0"/>
              </a:p>
              <a:p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表示所有未访问的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中最大的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轻松通过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867848-C787-6F94-3C35-ACB358F5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44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D9DE9-6ECF-BCB4-2EAE-8F8DDBB7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时空限制释疑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D4249-11CF-B585-19B3-740184909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时间限制为基准代码用时的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考虑到不同实现的时间常数差距极大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基准代码的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实现见右侧</a:t>
                </a:r>
                <a:endParaRPr lang="en-US" altLang="zh-CN" dirty="0"/>
              </a:p>
              <a:p>
                <a:r>
                  <a:rPr lang="zh-CN" altLang="en-US" dirty="0"/>
                  <a:t>空间限制宽松，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可以通过</a:t>
                </a:r>
                <a:endParaRPr lang="en-US" altLang="zh-CN" dirty="0"/>
              </a:p>
              <a:p>
                <a:pPr lvl="1"/>
                <a:r>
                  <a:rPr lang="zh-CN" altLang="en-US"/>
                  <a:t>出题人没想到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的优化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D4249-11CF-B585-19B3-740184909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CDF8528A-310A-5ECF-2D2D-C635ED0C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19" y="767095"/>
            <a:ext cx="3752381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260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百合</vt:lpstr>
      <vt:lpstr>题意</vt:lpstr>
      <vt:lpstr>动态规划优化建图</vt:lpstr>
      <vt:lpstr>优化 0 边转移</vt:lpstr>
      <vt:lpstr>时空限制释疑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百合</dc:title>
  <dc:creator>陈 雨昕</dc:creator>
  <cp:lastModifiedBy>陈 雨昕</cp:lastModifiedBy>
  <cp:revision>18</cp:revision>
  <dcterms:created xsi:type="dcterms:W3CDTF">2023-05-28T01:52:05Z</dcterms:created>
  <dcterms:modified xsi:type="dcterms:W3CDTF">2023-05-28T03:23:08Z</dcterms:modified>
</cp:coreProperties>
</file>