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461F2-3280-413E-B824-5C19104EC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443771-A4EC-4038-9DCA-8102FB582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A24D09-2105-4E3E-9013-5A700F6F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BB9C-ED4D-4D7D-82BF-AE5F48BA371F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3DE4D2-9C47-4D80-BC42-0AFD3EEC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9E857-4078-428E-9C17-26A02A98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4B88-D44E-4A20-B9DE-AC3B459F3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01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3A27D-D127-4246-9BBC-4AC5F767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482717-AA45-4E86-BE23-E0386CACE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DF8C49-5FED-4CCE-9EA4-11085D1F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BB9C-ED4D-4D7D-82BF-AE5F48BA371F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564983-4E06-4BF9-A7E2-7F696E177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53C377-9A5D-4FC2-AA87-50535188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4B88-D44E-4A20-B9DE-AC3B459F3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44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9263C7-9C71-4D4F-8BE0-1552B9DA6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276614-32E5-4DC6-892F-96BAAAC46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7C29DA-4058-493A-9F85-486A77CCD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BB9C-ED4D-4D7D-82BF-AE5F48BA371F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31F6D-321B-4568-9F0E-41755F3B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C85E4C-685A-401B-AABB-E1C293A2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4B88-D44E-4A20-B9DE-AC3B459F3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51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1909E-9586-4D87-86AF-843A69FF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C8101-9E41-4A94-A98B-7824B16A8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038F2E-51E9-4A5D-A731-871DAC63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BB9C-ED4D-4D7D-82BF-AE5F48BA371F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9D7195-FFB3-455F-A99C-48F9A7EE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573524-C740-44A1-AA31-6D4531D44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4B88-D44E-4A20-B9DE-AC3B459F3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12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429A7-090D-4BFF-8E79-5AE4A0BD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96B16D-9F78-4B14-8D4A-BCEA5C2F0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DEB2CA-5841-4A5A-8D98-A1D53C6F8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BB9C-ED4D-4D7D-82BF-AE5F48BA371F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3E4A3-5F33-48D2-9F7C-18C36A2D9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B83B18-5F47-41B8-B92F-FC563ECD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4B88-D44E-4A20-B9DE-AC3B459F3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98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78A5E-07E0-400B-AB70-13F9FE6C8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CB03D0-31D4-436B-924A-15DE29D0B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457F96-C1BF-40F0-9128-8BC591400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163F56-6E4C-4817-A6EF-C54F88810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BB9C-ED4D-4D7D-82BF-AE5F48BA371F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0D6239-DD29-4BA9-9D58-6B7E2923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647754-D7AB-4640-958C-2252446A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4B88-D44E-4A20-B9DE-AC3B459F3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5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AA564-EF39-488B-A3F2-6D880B2F2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12C08F-E5F2-4B8A-938B-6960F82D2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A9BD41-4566-4238-8661-F87580140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96C671-FA84-4368-8559-0F62E4EE0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68A333-E0AB-4AA2-AD88-8FD1E6D01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B00ADF-5364-49C5-B55D-2BD7FFF43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BB9C-ED4D-4D7D-82BF-AE5F48BA371F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4E8879-3DC1-43D4-A85B-5D2AAA7A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FE9951-8054-4526-AB6F-1816730C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4B88-D44E-4A20-B9DE-AC3B459F3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12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9CCEE-7F5F-486E-927D-D784F1BC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1B86E7-4006-4E3C-A268-72587CAC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BB9C-ED4D-4D7D-82BF-AE5F48BA371F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9C0AFF-175B-47C6-AF81-C62077D9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E50841-5F81-49A7-B74B-83631BBA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4B88-D44E-4A20-B9DE-AC3B459F3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18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ABE9A9-7538-41EB-AEE8-1069DF29D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BB9C-ED4D-4D7D-82BF-AE5F48BA371F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D9378B-AE0A-4FC5-93FC-9F68EB5C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B2ACD0-4044-46F7-B522-3EE8EF83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4B88-D44E-4A20-B9DE-AC3B459F3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33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70BF4-AAE8-49E7-99BA-F0E7C9B4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1ACC6-9168-4C54-8A47-482304E8D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02D6B3-FCA5-4ACC-84FA-155CA92AE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9FE004-3313-406F-9992-35DD3A708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BB9C-ED4D-4D7D-82BF-AE5F48BA371F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CF5FC3-BA52-4403-B27C-B7ABBEC3F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9CEF75-B5AE-4E7C-A8E5-61CF281F1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4B88-D44E-4A20-B9DE-AC3B459F3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4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5E806-FDA6-4623-B95C-8E28CE79D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60B0C0-F752-4C4A-B8A9-345E40629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E55140-E873-4262-82EF-16F5A6478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CA0E78-8C6A-4A2E-927C-00496A503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BB9C-ED4D-4D7D-82BF-AE5F48BA371F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897A64-45D8-4CDE-944C-88D10425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2CCDB3-38EB-43BE-B218-2CF3AC4E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4B88-D44E-4A20-B9DE-AC3B459F3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714F4D-F7EA-42B6-ABEE-6AFD3C29E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C46A3E-377F-40E1-9F26-300AA40EE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B01DE-6C1B-4EA6-BBE1-0AE6FD02E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EBB9C-ED4D-4D7D-82BF-AE5F48BA371F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395F2A-DA9F-4071-9532-801A85A82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79ED56-EC1D-4062-AD8E-1CC8BB1D4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F4B88-D44E-4A20-B9DE-AC3B459F3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21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8EA15-91C3-4EFB-BC3B-066E8CB6B1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98AC1C-AE3E-412B-861B-C51408E6CF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liuzhangfeiabc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50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7B95D-79FA-4814-B302-D00897E50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896EE-9155-47C1-933C-01EB0DD5C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大家都懂</a:t>
            </a:r>
            <a:endParaRPr lang="en-US" altLang="zh-CN" dirty="0"/>
          </a:p>
          <a:p>
            <a:r>
              <a:rPr lang="zh-CN" altLang="en-US" dirty="0"/>
              <a:t>就不展开说了，我不想今晚被挂到直播间</a:t>
            </a:r>
          </a:p>
        </p:txBody>
      </p:sp>
    </p:spTree>
    <p:extLst>
      <p:ext uri="{BB962C8B-B14F-4D97-AF65-F5344CB8AC3E}">
        <p14:creationId xmlns:p14="http://schemas.microsoft.com/office/powerpoint/2010/main" val="150286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394D5-2095-4871-BF90-719CA1B3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E8DE98-B02D-4911-9432-1FE9C4727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575"/>
            <a:ext cx="10515600" cy="4927600"/>
          </a:xfrm>
        </p:spPr>
        <p:txBody>
          <a:bodyPr>
            <a:normAutofit/>
          </a:bodyPr>
          <a:lstStyle/>
          <a:p>
            <a:r>
              <a:rPr lang="zh-CN" altLang="en-US" dirty="0"/>
              <a:t>“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题面中一些看似无厘头的信息实际上是有价值的。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“正如这次参赛的选手中，有一位棋手同时也是粉丝数达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system-ui"/>
              </a:rPr>
              <a:t>150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多万的网红主播，甚至还有一位棋手是一家网红餐厅的老板。”</a:t>
            </a:r>
            <a:endParaRPr lang="en-US" altLang="zh-CN" b="0" i="0" dirty="0">
              <a:solidFill>
                <a:srgbClr val="212529"/>
              </a:solidFill>
              <a:effectLst/>
              <a:latin typeface="system-ui"/>
            </a:endParaRPr>
          </a:p>
          <a:p>
            <a:pPr lvl="1"/>
            <a:r>
              <a:rPr lang="zh-CN" altLang="en-US" dirty="0">
                <a:solidFill>
                  <a:srgbClr val="212529"/>
                </a:solidFill>
                <a:latin typeface="system-ui"/>
              </a:rPr>
              <a:t>“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一些围棋高手更是直接放出了”大胜，不可能失败“的预言。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”</a:t>
            </a:r>
            <a:endParaRPr lang="en-US" altLang="zh-CN" dirty="0">
              <a:solidFill>
                <a:srgbClr val="212529"/>
              </a:solidFill>
              <a:latin typeface="system-ui"/>
            </a:endParaRPr>
          </a:p>
          <a:p>
            <a:pPr lvl="1"/>
            <a:endParaRPr lang="en-US" altLang="zh-CN" b="0" i="0" dirty="0">
              <a:solidFill>
                <a:srgbClr val="212529"/>
              </a:solidFill>
              <a:effectLst/>
              <a:latin typeface="system-ui"/>
            </a:endParaRP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CC76FE-D9B8-4F95-B1C0-8745EEE43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915" y="3314699"/>
            <a:ext cx="7185660" cy="326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20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94</Words>
  <Application>Microsoft Office PowerPoint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system-ui</vt:lpstr>
      <vt:lpstr>等线</vt:lpstr>
      <vt:lpstr>等线 Light</vt:lpstr>
      <vt:lpstr>Arial</vt:lpstr>
      <vt:lpstr>Office 主题​​</vt:lpstr>
      <vt:lpstr>M</vt:lpstr>
      <vt:lpstr>sol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>张 艺缤</dc:creator>
  <cp:lastModifiedBy>张 艺缤</cp:lastModifiedBy>
  <cp:revision>27</cp:revision>
  <dcterms:created xsi:type="dcterms:W3CDTF">2022-03-12T02:55:35Z</dcterms:created>
  <dcterms:modified xsi:type="dcterms:W3CDTF">2023-05-23T16:50:20Z</dcterms:modified>
</cp:coreProperties>
</file>