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7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0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4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5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7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7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B813-8C2A-4C8C-B0D1-5A59C6E4431F}" type="datetimeFigureOut">
              <a:rPr lang="zh-CN" altLang="en-US" smtClean="0"/>
              <a:t>2022-11-13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BCF7-1B54-4FD0-86C0-073038FE5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9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2370269-398B-FDE5-9D41-FABE5384DBAB}"/>
              </a:ext>
            </a:extLst>
          </p:cNvPr>
          <p:cNvSpPr txBox="1"/>
          <p:nvPr/>
        </p:nvSpPr>
        <p:spPr>
          <a:xfrm>
            <a:off x="2043386" y="1524487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牌堆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76EA4B1-B2BA-B462-3948-AC0E7C30A089}"/>
              </a:ext>
            </a:extLst>
          </p:cNvPr>
          <p:cNvSpPr/>
          <p:nvPr/>
        </p:nvSpPr>
        <p:spPr>
          <a:xfrm>
            <a:off x="1423970" y="3119901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A8AD57-3666-856F-4110-A74CDE811CBE}"/>
              </a:ext>
            </a:extLst>
          </p:cNvPr>
          <p:cNvSpPr txBox="1"/>
          <p:nvPr/>
        </p:nvSpPr>
        <p:spPr>
          <a:xfrm>
            <a:off x="525814" y="3763498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836660F-DD6B-3836-8DC3-1AE1F4C33343}"/>
              </a:ext>
            </a:extLst>
          </p:cNvPr>
          <p:cNvSpPr/>
          <p:nvPr/>
        </p:nvSpPr>
        <p:spPr>
          <a:xfrm>
            <a:off x="4200631" y="3119900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FEC00A-5854-38E2-461E-3F90B9BFEE34}"/>
              </a:ext>
            </a:extLst>
          </p:cNvPr>
          <p:cNvGrpSpPr/>
          <p:nvPr/>
        </p:nvGrpSpPr>
        <p:grpSpPr>
          <a:xfrm>
            <a:off x="3705730" y="941452"/>
            <a:ext cx="1363869" cy="1166070"/>
            <a:chOff x="4754354" y="941452"/>
            <a:chExt cx="1363869" cy="11660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2EC5D76-354B-6E26-A8FB-1C36CF4CE4F2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E05F660-7351-1BC1-FEBA-3F005906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F1EFF5-3937-77A3-C365-2C36B2BC93A2}"/>
              </a:ext>
            </a:extLst>
          </p:cNvPr>
          <p:cNvGrpSpPr/>
          <p:nvPr/>
        </p:nvGrpSpPr>
        <p:grpSpPr>
          <a:xfrm>
            <a:off x="3629643" y="1022456"/>
            <a:ext cx="1276200" cy="1276200"/>
            <a:chOff x="370791" y="1584518"/>
            <a:chExt cx="1276200" cy="12762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FC54BDF-079C-97CA-22BC-920AE8F8CB56}"/>
                </a:ext>
              </a:extLst>
            </p:cNvPr>
            <p:cNvSpPr/>
            <p:nvPr/>
          </p:nvSpPr>
          <p:spPr>
            <a:xfrm>
              <a:off x="404055" y="1632033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482CAF-9E3E-29BF-B25E-85B18F60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1" y="1584518"/>
              <a:ext cx="1276200" cy="127620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174E71B-E222-31AF-2CFC-9CEE0C536020}"/>
              </a:ext>
            </a:extLst>
          </p:cNvPr>
          <p:cNvGrpSpPr/>
          <p:nvPr/>
        </p:nvGrpSpPr>
        <p:grpSpPr>
          <a:xfrm>
            <a:off x="3459174" y="1196812"/>
            <a:ext cx="1363869" cy="1166070"/>
            <a:chOff x="4754354" y="941452"/>
            <a:chExt cx="1363869" cy="116607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E56478E-3A52-2074-4B00-B9BA00E1618D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F8E8455-718A-D5D7-1EA4-F5887662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BDE83A-B68C-EE6B-FA3E-D4B0D6568527}"/>
              </a:ext>
            </a:extLst>
          </p:cNvPr>
          <p:cNvGrpSpPr/>
          <p:nvPr/>
        </p:nvGrpSpPr>
        <p:grpSpPr>
          <a:xfrm>
            <a:off x="3383087" y="1277816"/>
            <a:ext cx="1276200" cy="1276200"/>
            <a:chOff x="370791" y="1584518"/>
            <a:chExt cx="1276200" cy="1276200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D25A6BC-DCF4-BFB6-6AC7-E814A9338CF3}"/>
                </a:ext>
              </a:extLst>
            </p:cNvPr>
            <p:cNvSpPr/>
            <p:nvPr/>
          </p:nvSpPr>
          <p:spPr>
            <a:xfrm>
              <a:off x="404055" y="1632033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1365717-FCDB-5A85-72A7-57E25187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1" y="1584518"/>
              <a:ext cx="1276200" cy="127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36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2370269-398B-FDE5-9D41-FABE5384DBAB}"/>
              </a:ext>
            </a:extLst>
          </p:cNvPr>
          <p:cNvSpPr txBox="1"/>
          <p:nvPr/>
        </p:nvSpPr>
        <p:spPr>
          <a:xfrm>
            <a:off x="2043386" y="1524487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牌堆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76EA4B1-B2BA-B462-3948-AC0E7C30A089}"/>
              </a:ext>
            </a:extLst>
          </p:cNvPr>
          <p:cNvSpPr/>
          <p:nvPr/>
        </p:nvSpPr>
        <p:spPr>
          <a:xfrm>
            <a:off x="1423970" y="3119901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A8AD57-3666-856F-4110-A74CDE811CBE}"/>
              </a:ext>
            </a:extLst>
          </p:cNvPr>
          <p:cNvSpPr txBox="1"/>
          <p:nvPr/>
        </p:nvSpPr>
        <p:spPr>
          <a:xfrm>
            <a:off x="525814" y="3763498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836660F-DD6B-3836-8DC3-1AE1F4C33343}"/>
              </a:ext>
            </a:extLst>
          </p:cNvPr>
          <p:cNvSpPr/>
          <p:nvPr/>
        </p:nvSpPr>
        <p:spPr>
          <a:xfrm>
            <a:off x="4200631" y="3119900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FEC00A-5854-38E2-461E-3F90B9BFEE34}"/>
              </a:ext>
            </a:extLst>
          </p:cNvPr>
          <p:cNvGrpSpPr/>
          <p:nvPr/>
        </p:nvGrpSpPr>
        <p:grpSpPr>
          <a:xfrm>
            <a:off x="3705730" y="941452"/>
            <a:ext cx="1363869" cy="1166070"/>
            <a:chOff x="4754354" y="941452"/>
            <a:chExt cx="1363869" cy="11660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2EC5D76-354B-6E26-A8FB-1C36CF4CE4F2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E05F660-7351-1BC1-FEBA-3F005906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F1EFF5-3937-77A3-C365-2C36B2BC93A2}"/>
              </a:ext>
            </a:extLst>
          </p:cNvPr>
          <p:cNvGrpSpPr/>
          <p:nvPr/>
        </p:nvGrpSpPr>
        <p:grpSpPr>
          <a:xfrm>
            <a:off x="3629643" y="1022456"/>
            <a:ext cx="1276200" cy="1276200"/>
            <a:chOff x="370791" y="1584518"/>
            <a:chExt cx="1276200" cy="12762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FC54BDF-079C-97CA-22BC-920AE8F8CB56}"/>
                </a:ext>
              </a:extLst>
            </p:cNvPr>
            <p:cNvSpPr/>
            <p:nvPr/>
          </p:nvSpPr>
          <p:spPr>
            <a:xfrm>
              <a:off x="404055" y="1632033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482CAF-9E3E-29BF-B25E-85B18F60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1" y="1584518"/>
              <a:ext cx="1276200" cy="127620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174E71B-E222-31AF-2CFC-9CEE0C536020}"/>
              </a:ext>
            </a:extLst>
          </p:cNvPr>
          <p:cNvGrpSpPr/>
          <p:nvPr/>
        </p:nvGrpSpPr>
        <p:grpSpPr>
          <a:xfrm>
            <a:off x="3459174" y="1196812"/>
            <a:ext cx="1363869" cy="1166070"/>
            <a:chOff x="4754354" y="941452"/>
            <a:chExt cx="1363869" cy="116607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E56478E-3A52-2074-4B00-B9BA00E1618D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F8E8455-718A-D5D7-1EA4-F5887662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BDE83A-B68C-EE6B-FA3E-D4B0D6568527}"/>
              </a:ext>
            </a:extLst>
          </p:cNvPr>
          <p:cNvGrpSpPr/>
          <p:nvPr/>
        </p:nvGrpSpPr>
        <p:grpSpPr>
          <a:xfrm>
            <a:off x="1730456" y="3551233"/>
            <a:ext cx="1276200" cy="1276200"/>
            <a:chOff x="370791" y="1584518"/>
            <a:chExt cx="1276200" cy="1276200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D25A6BC-DCF4-BFB6-6AC7-E814A9338CF3}"/>
                </a:ext>
              </a:extLst>
            </p:cNvPr>
            <p:cNvSpPr/>
            <p:nvPr/>
          </p:nvSpPr>
          <p:spPr>
            <a:xfrm>
              <a:off x="404055" y="1632033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1365717-FCDB-5A85-72A7-57E25187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1" y="1584518"/>
              <a:ext cx="1276200" cy="127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733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2370269-398B-FDE5-9D41-FABE5384DBAB}"/>
              </a:ext>
            </a:extLst>
          </p:cNvPr>
          <p:cNvSpPr txBox="1"/>
          <p:nvPr/>
        </p:nvSpPr>
        <p:spPr>
          <a:xfrm>
            <a:off x="2043386" y="1524487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牌堆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76EA4B1-B2BA-B462-3948-AC0E7C30A089}"/>
              </a:ext>
            </a:extLst>
          </p:cNvPr>
          <p:cNvSpPr/>
          <p:nvPr/>
        </p:nvSpPr>
        <p:spPr>
          <a:xfrm>
            <a:off x="1423970" y="3119901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A8AD57-3666-856F-4110-A74CDE811CBE}"/>
              </a:ext>
            </a:extLst>
          </p:cNvPr>
          <p:cNvSpPr txBox="1"/>
          <p:nvPr/>
        </p:nvSpPr>
        <p:spPr>
          <a:xfrm>
            <a:off x="525814" y="3763498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836660F-DD6B-3836-8DC3-1AE1F4C33343}"/>
              </a:ext>
            </a:extLst>
          </p:cNvPr>
          <p:cNvSpPr/>
          <p:nvPr/>
        </p:nvSpPr>
        <p:spPr>
          <a:xfrm>
            <a:off x="4200631" y="3119900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FEC00A-5854-38E2-461E-3F90B9BFEE34}"/>
              </a:ext>
            </a:extLst>
          </p:cNvPr>
          <p:cNvGrpSpPr/>
          <p:nvPr/>
        </p:nvGrpSpPr>
        <p:grpSpPr>
          <a:xfrm>
            <a:off x="3705730" y="941452"/>
            <a:ext cx="1363869" cy="1166070"/>
            <a:chOff x="4754354" y="941452"/>
            <a:chExt cx="1363869" cy="11660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2EC5D76-354B-6E26-A8FB-1C36CF4CE4F2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E05F660-7351-1BC1-FEBA-3F005906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F1EFF5-3937-77A3-C365-2C36B2BC93A2}"/>
              </a:ext>
            </a:extLst>
          </p:cNvPr>
          <p:cNvGrpSpPr/>
          <p:nvPr/>
        </p:nvGrpSpPr>
        <p:grpSpPr>
          <a:xfrm>
            <a:off x="3629643" y="1022456"/>
            <a:ext cx="1276200" cy="1276200"/>
            <a:chOff x="370791" y="1584518"/>
            <a:chExt cx="1276200" cy="12762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FC54BDF-079C-97CA-22BC-920AE8F8CB56}"/>
                </a:ext>
              </a:extLst>
            </p:cNvPr>
            <p:cNvSpPr/>
            <p:nvPr/>
          </p:nvSpPr>
          <p:spPr>
            <a:xfrm>
              <a:off x="404055" y="1632033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482CAF-9E3E-29BF-B25E-85B18F60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1" y="1584518"/>
              <a:ext cx="1276200" cy="127620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174E71B-E222-31AF-2CFC-9CEE0C536020}"/>
              </a:ext>
            </a:extLst>
          </p:cNvPr>
          <p:cNvGrpSpPr/>
          <p:nvPr/>
        </p:nvGrpSpPr>
        <p:grpSpPr>
          <a:xfrm>
            <a:off x="4605556" y="3497555"/>
            <a:ext cx="1363869" cy="1166070"/>
            <a:chOff x="4754354" y="941452"/>
            <a:chExt cx="1363869" cy="116607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E56478E-3A52-2074-4B00-B9BA00E1618D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F8E8455-718A-D5D7-1EA4-F5887662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BDE83A-B68C-EE6B-FA3E-D4B0D6568527}"/>
              </a:ext>
            </a:extLst>
          </p:cNvPr>
          <p:cNvGrpSpPr/>
          <p:nvPr/>
        </p:nvGrpSpPr>
        <p:grpSpPr>
          <a:xfrm>
            <a:off x="1730456" y="3551233"/>
            <a:ext cx="1276200" cy="1276200"/>
            <a:chOff x="370791" y="1584518"/>
            <a:chExt cx="1276200" cy="1276200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D25A6BC-DCF4-BFB6-6AC7-E814A9338CF3}"/>
                </a:ext>
              </a:extLst>
            </p:cNvPr>
            <p:cNvSpPr/>
            <p:nvPr/>
          </p:nvSpPr>
          <p:spPr>
            <a:xfrm>
              <a:off x="404055" y="1632033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1365717-FCDB-5A85-72A7-57E25187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1" y="1584518"/>
              <a:ext cx="1276200" cy="127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3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2370269-398B-FDE5-9D41-FABE5384DBAB}"/>
              </a:ext>
            </a:extLst>
          </p:cNvPr>
          <p:cNvSpPr txBox="1"/>
          <p:nvPr/>
        </p:nvSpPr>
        <p:spPr>
          <a:xfrm>
            <a:off x="2043386" y="1524487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牌堆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76EA4B1-B2BA-B462-3948-AC0E7C30A089}"/>
              </a:ext>
            </a:extLst>
          </p:cNvPr>
          <p:cNvSpPr/>
          <p:nvPr/>
        </p:nvSpPr>
        <p:spPr>
          <a:xfrm>
            <a:off x="1423970" y="3119901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A8AD57-3666-856F-4110-A74CDE811CBE}"/>
              </a:ext>
            </a:extLst>
          </p:cNvPr>
          <p:cNvSpPr txBox="1"/>
          <p:nvPr/>
        </p:nvSpPr>
        <p:spPr>
          <a:xfrm>
            <a:off x="525814" y="3763498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836660F-DD6B-3836-8DC3-1AE1F4C33343}"/>
              </a:ext>
            </a:extLst>
          </p:cNvPr>
          <p:cNvSpPr/>
          <p:nvPr/>
        </p:nvSpPr>
        <p:spPr>
          <a:xfrm>
            <a:off x="4200631" y="3119900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FEC00A-5854-38E2-461E-3F90B9BFEE34}"/>
              </a:ext>
            </a:extLst>
          </p:cNvPr>
          <p:cNvGrpSpPr/>
          <p:nvPr/>
        </p:nvGrpSpPr>
        <p:grpSpPr>
          <a:xfrm>
            <a:off x="3705730" y="941452"/>
            <a:ext cx="1363869" cy="1166070"/>
            <a:chOff x="4754354" y="941452"/>
            <a:chExt cx="1363869" cy="11660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2EC5D76-354B-6E26-A8FB-1C36CF4CE4F2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E05F660-7351-1BC1-FEBA-3F005906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BDE83A-B68C-EE6B-FA3E-D4B0D6568527}"/>
              </a:ext>
            </a:extLst>
          </p:cNvPr>
          <p:cNvGrpSpPr/>
          <p:nvPr/>
        </p:nvGrpSpPr>
        <p:grpSpPr>
          <a:xfrm>
            <a:off x="1730456" y="3551233"/>
            <a:ext cx="1276200" cy="1276200"/>
            <a:chOff x="370791" y="1584518"/>
            <a:chExt cx="1276200" cy="1276200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D25A6BC-DCF4-BFB6-6AC7-E814A9338CF3}"/>
                </a:ext>
              </a:extLst>
            </p:cNvPr>
            <p:cNvSpPr/>
            <p:nvPr/>
          </p:nvSpPr>
          <p:spPr>
            <a:xfrm>
              <a:off x="404055" y="1632033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1365717-FCDB-5A85-72A7-57E25187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1" y="1584518"/>
              <a:ext cx="1276200" cy="1276200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01F088-6E70-A153-3B3C-4C36376B2415}"/>
              </a:ext>
            </a:extLst>
          </p:cNvPr>
          <p:cNvGrpSpPr/>
          <p:nvPr/>
        </p:nvGrpSpPr>
        <p:grpSpPr>
          <a:xfrm>
            <a:off x="4605556" y="3497555"/>
            <a:ext cx="1363869" cy="1166070"/>
            <a:chOff x="4754354" y="941452"/>
            <a:chExt cx="1363869" cy="11660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439C492-AE21-DA5D-9E8D-F426BB78189B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8885D9E-E1EE-520E-C630-5608EEDC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F1EFF5-3937-77A3-C365-2C36B2BC93A2}"/>
              </a:ext>
            </a:extLst>
          </p:cNvPr>
          <p:cNvGrpSpPr/>
          <p:nvPr/>
        </p:nvGrpSpPr>
        <p:grpSpPr>
          <a:xfrm>
            <a:off x="4461417" y="3640229"/>
            <a:ext cx="1276200" cy="1276200"/>
            <a:chOff x="370791" y="1584518"/>
            <a:chExt cx="1276200" cy="12762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FC54BDF-079C-97CA-22BC-920AE8F8CB56}"/>
                </a:ext>
              </a:extLst>
            </p:cNvPr>
            <p:cNvSpPr/>
            <p:nvPr/>
          </p:nvSpPr>
          <p:spPr>
            <a:xfrm>
              <a:off x="404055" y="1632033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482CAF-9E3E-29BF-B25E-85B18F60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1" y="1584518"/>
              <a:ext cx="1276200" cy="127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901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2370269-398B-FDE5-9D41-FABE5384DBAB}"/>
              </a:ext>
            </a:extLst>
          </p:cNvPr>
          <p:cNvSpPr txBox="1"/>
          <p:nvPr/>
        </p:nvSpPr>
        <p:spPr>
          <a:xfrm>
            <a:off x="2043386" y="1524487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牌堆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76EA4B1-B2BA-B462-3948-AC0E7C30A089}"/>
              </a:ext>
            </a:extLst>
          </p:cNvPr>
          <p:cNvSpPr/>
          <p:nvPr/>
        </p:nvSpPr>
        <p:spPr>
          <a:xfrm>
            <a:off x="1423970" y="3119901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A8AD57-3666-856F-4110-A74CDE811CBE}"/>
              </a:ext>
            </a:extLst>
          </p:cNvPr>
          <p:cNvSpPr txBox="1"/>
          <p:nvPr/>
        </p:nvSpPr>
        <p:spPr>
          <a:xfrm>
            <a:off x="525814" y="3763498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836660F-DD6B-3836-8DC3-1AE1F4C33343}"/>
              </a:ext>
            </a:extLst>
          </p:cNvPr>
          <p:cNvSpPr/>
          <p:nvPr/>
        </p:nvSpPr>
        <p:spPr>
          <a:xfrm>
            <a:off x="4200631" y="3119900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FEC00A-5854-38E2-461E-3F90B9BFEE34}"/>
              </a:ext>
            </a:extLst>
          </p:cNvPr>
          <p:cNvGrpSpPr/>
          <p:nvPr/>
        </p:nvGrpSpPr>
        <p:grpSpPr>
          <a:xfrm>
            <a:off x="3705730" y="941452"/>
            <a:ext cx="1363869" cy="1166070"/>
            <a:chOff x="4754354" y="941452"/>
            <a:chExt cx="1363869" cy="11660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2EC5D76-354B-6E26-A8FB-1C36CF4CE4F2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E05F660-7351-1BC1-FEBA-3F005906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01F088-6E70-A153-3B3C-4C36376B2415}"/>
              </a:ext>
            </a:extLst>
          </p:cNvPr>
          <p:cNvGrpSpPr/>
          <p:nvPr/>
        </p:nvGrpSpPr>
        <p:grpSpPr>
          <a:xfrm>
            <a:off x="4605556" y="3497555"/>
            <a:ext cx="1363869" cy="1166070"/>
            <a:chOff x="4754354" y="941452"/>
            <a:chExt cx="1363869" cy="11660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439C492-AE21-DA5D-9E8D-F426BB78189B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8885D9E-E1EE-520E-C630-5608EEDC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6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2370269-398B-FDE5-9D41-FABE5384DBAB}"/>
              </a:ext>
            </a:extLst>
          </p:cNvPr>
          <p:cNvSpPr txBox="1"/>
          <p:nvPr/>
        </p:nvSpPr>
        <p:spPr>
          <a:xfrm>
            <a:off x="2043386" y="1524487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牌堆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76EA4B1-B2BA-B462-3948-AC0E7C30A089}"/>
              </a:ext>
            </a:extLst>
          </p:cNvPr>
          <p:cNvSpPr/>
          <p:nvPr/>
        </p:nvSpPr>
        <p:spPr>
          <a:xfrm>
            <a:off x="1423970" y="3119901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A8AD57-3666-856F-4110-A74CDE811CBE}"/>
              </a:ext>
            </a:extLst>
          </p:cNvPr>
          <p:cNvSpPr txBox="1"/>
          <p:nvPr/>
        </p:nvSpPr>
        <p:spPr>
          <a:xfrm>
            <a:off x="525814" y="3763498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836660F-DD6B-3836-8DC3-1AE1F4C33343}"/>
              </a:ext>
            </a:extLst>
          </p:cNvPr>
          <p:cNvSpPr/>
          <p:nvPr/>
        </p:nvSpPr>
        <p:spPr>
          <a:xfrm>
            <a:off x="4200631" y="3119900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01F088-6E70-A153-3B3C-4C36376B2415}"/>
              </a:ext>
            </a:extLst>
          </p:cNvPr>
          <p:cNvGrpSpPr/>
          <p:nvPr/>
        </p:nvGrpSpPr>
        <p:grpSpPr>
          <a:xfrm>
            <a:off x="4605556" y="3497555"/>
            <a:ext cx="1363869" cy="1166070"/>
            <a:chOff x="4754354" y="941452"/>
            <a:chExt cx="1363869" cy="11660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439C492-AE21-DA5D-9E8D-F426BB78189B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8885D9E-E1EE-520E-C630-5608EEDC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FEC00A-5854-38E2-461E-3F90B9BFEE34}"/>
              </a:ext>
            </a:extLst>
          </p:cNvPr>
          <p:cNvGrpSpPr/>
          <p:nvPr/>
        </p:nvGrpSpPr>
        <p:grpSpPr>
          <a:xfrm>
            <a:off x="4326624" y="3682339"/>
            <a:ext cx="1363869" cy="1166070"/>
            <a:chOff x="4754354" y="941452"/>
            <a:chExt cx="1363869" cy="11660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2EC5D76-354B-6E26-A8FB-1C36CF4CE4F2}"/>
                </a:ext>
              </a:extLst>
            </p:cNvPr>
            <p:cNvSpPr/>
            <p:nvPr/>
          </p:nvSpPr>
          <p:spPr>
            <a:xfrm>
              <a:off x="4832281" y="941452"/>
              <a:ext cx="1174459" cy="1166070"/>
            </a:xfrm>
            <a:prstGeom prst="roundRect">
              <a:avLst>
                <a:gd name="adj" fmla="val 174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bliqueTopRight"/>
              <a:lightRig rig="threePt" dir="t"/>
            </a:scene3d>
            <a:sp3d extrusionH="43815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E05F660-7351-1BC1-FEBA-3F005906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628">
              <a:off x="4754354" y="1334638"/>
              <a:ext cx="1363869" cy="36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01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2370269-398B-FDE5-9D41-FABE5384DBAB}"/>
              </a:ext>
            </a:extLst>
          </p:cNvPr>
          <p:cNvSpPr txBox="1"/>
          <p:nvPr/>
        </p:nvSpPr>
        <p:spPr>
          <a:xfrm>
            <a:off x="2043386" y="1524487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牌堆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76EA4B1-B2BA-B462-3948-AC0E7C30A089}"/>
              </a:ext>
            </a:extLst>
          </p:cNvPr>
          <p:cNvSpPr/>
          <p:nvPr/>
        </p:nvSpPr>
        <p:spPr>
          <a:xfrm>
            <a:off x="1423970" y="3119901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A8AD57-3666-856F-4110-A74CDE811CBE}"/>
              </a:ext>
            </a:extLst>
          </p:cNvPr>
          <p:cNvSpPr txBox="1"/>
          <p:nvPr/>
        </p:nvSpPr>
        <p:spPr>
          <a:xfrm>
            <a:off x="525814" y="3763498"/>
            <a:ext cx="12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836660F-DD6B-3836-8DC3-1AE1F4C33343}"/>
              </a:ext>
            </a:extLst>
          </p:cNvPr>
          <p:cNvSpPr/>
          <p:nvPr/>
        </p:nvSpPr>
        <p:spPr>
          <a:xfrm>
            <a:off x="4200631" y="3119900"/>
            <a:ext cx="2039337" cy="19884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scene3d>
            <a:camera prst="obliqueTopRight"/>
            <a:lightRig rig="threePt" dir="t"/>
          </a:scene3d>
          <a:sp3d prstMaterial="plastic">
            <a:bevelT w="317500" prst="slope"/>
            <a:bevelB h="1270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2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21</Words>
  <Application>Microsoft Office PowerPoint</Application>
  <PresentationFormat>全屏显示(4:3)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Space Eliminate</dc:creator>
  <cp:lastModifiedBy>Space Eliminate</cp:lastModifiedBy>
  <cp:revision>5</cp:revision>
  <dcterms:created xsi:type="dcterms:W3CDTF">2022-10-31T09:09:06Z</dcterms:created>
  <dcterms:modified xsi:type="dcterms:W3CDTF">2022-11-12T19:08:32Z</dcterms:modified>
</cp:coreProperties>
</file>