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1696-CFBC-AED4-A8A9-00F6AB25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8AF1C-70B0-37BC-F2B6-7AFEA35F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D9D2B-7507-5EF3-1451-1AEC0B35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369F6-46F6-4650-7290-EE19672B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D19C0-4421-5ED9-E9C2-EC279AAF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4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6527-3D83-368F-65AE-AB672AD1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2A21B-9CF7-3FB4-2CE1-0560385FC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015CA-2FFE-5E9C-0CBA-5231504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8A71-FE9D-81FD-F724-9DAD263A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6C141-CCE8-0F3B-4081-32EDBBCE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98D4C5-3AF3-77FC-1874-D6290C928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98ECF-CC52-F0B7-923F-CFE09565B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31B4E-DACF-1572-1B6D-CF21F26C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29A11-1045-2626-6DB3-750EE2CE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703A4-D33F-E96B-3768-D3F1228C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6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1F05B-4838-4C02-6A0C-D7A39B25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A8CF6-335C-954E-FA8A-64797D2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33470-DDF6-2BA4-806F-DFF320D1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8B1DF-3281-C395-DA10-0EE9102A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809FB-E989-BE94-64DC-D917A9CD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C4FA-CD58-38EA-98AD-78F79C27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D3450-8D41-A8B3-A1BE-3A269C15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55824-D7E0-983E-83C3-60B5F7C0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83B3A-2416-5F9D-D581-3ECE7B33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0B3F0-1DC6-AE47-D8EC-5AAB714B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4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56218-DB0C-BC28-CC03-EF6491DB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F9F4-235E-8802-FA23-AC7EC9B00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CBBB0-AB66-E24E-4EE5-6530D88A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71199-3E77-FA8C-8D4D-554775D1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53C76-E36E-0E9A-9009-5B9A27E1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D7A99-6993-3995-C034-DDFC0DCA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1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6112-2FAE-8666-4C54-6F6FD22F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B2302-4FB3-A371-B879-E7AA21D9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21F8C-4BDA-619D-3423-C452F54E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603D60-B037-E0BC-DB4A-DF91F6E0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6238F-5074-6C6C-A0B6-339C01665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E26C8-F18D-A14C-0845-4E6F76A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4C4ECC-8265-F7F4-378C-E08A2893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04F7F-9728-68A5-A13F-25DD914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7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996CB-11EF-3019-88D1-2D91B504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F2EF4-3D2A-AA26-7297-A6AFA82F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C29F9-8392-5170-9593-BC68BF24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F95B6D-7333-2BF3-DD5E-944F1DF3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0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3C920B-0A7C-1C74-A1A5-BA0203BF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347A60-495B-B94E-9E03-064D0DEB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A69AC-239B-DA0B-2A53-136593F6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4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92512-872F-BEEB-3F1D-4FEA9E4C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9EFE9-0F8E-8369-D543-CACB0481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3E96D-B3EA-5DCC-619F-C9086556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F086D-E9BE-8079-13A3-262B7EEE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DEBB1-2DB8-23DE-0F71-F355BD48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E2A1F-F473-A30A-8A39-34F186C2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8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277F9-58CB-D95A-F684-4085CBAB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65A214-9470-6576-80E1-4813BEBB6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0A1E4-0C05-026A-2894-60B52226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F3629-BDE1-64D9-8A70-00AAF259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5EB0A-5A11-9298-D355-D4E8CDEB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31ABC-6A07-83B3-97F8-BB411913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152DFD-1161-F43A-5370-BD4ACE8A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C2615-AB31-2F4A-8BD0-5E4FABFF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BF27A-723E-9D73-D1C6-39ADC656D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E575-F6D1-4AD9-8EDF-C62DEAD94E95}" type="datetimeFigureOut">
              <a:rPr lang="zh-CN" altLang="en-US" smtClean="0"/>
              <a:t>2023-5-27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7597A-545C-EAFD-BDB0-34410B717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A525E-A1C7-3554-E502-317C4F991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C964-4795-4F3D-B2F8-5434040E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6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66844-E179-82B9-C7D4-9DBB2A4DF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G.</a:t>
            </a:r>
            <a:r>
              <a:rPr lang="zh-CN" altLang="en-US" dirty="0"/>
              <a:t> 喵了个喵 </a:t>
            </a:r>
            <a:r>
              <a:rPr lang="en-US" altLang="zh-CN" dirty="0"/>
              <a:t>III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5AC97-3FDA-E822-54D6-1FBE3C126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E_Space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44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348A1-8C9D-9208-02BF-A9FBABE3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8B55A5-036A-F4D2-7A3E-3BA76807564D}"/>
              </a:ext>
            </a:extLst>
          </p:cNvPr>
          <p:cNvGrpSpPr/>
          <p:nvPr/>
        </p:nvGrpSpPr>
        <p:grpSpPr>
          <a:xfrm>
            <a:off x="4191565" y="366606"/>
            <a:ext cx="2583462" cy="1363133"/>
            <a:chOff x="4470400" y="533400"/>
            <a:chExt cx="5054600" cy="2667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8657DD-4FEC-047A-EEFE-630369B0D1C4}"/>
                </a:ext>
              </a:extLst>
            </p:cNvPr>
            <p:cNvSpPr/>
            <p:nvPr/>
          </p:nvSpPr>
          <p:spPr>
            <a:xfrm>
              <a:off x="4470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83623D-E1DC-3028-E73E-F197878DA2E7}"/>
                </a:ext>
              </a:extLst>
            </p:cNvPr>
            <p:cNvSpPr/>
            <p:nvPr/>
          </p:nvSpPr>
          <p:spPr>
            <a:xfrm>
              <a:off x="5359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AAF20E-1448-49E1-C6D8-8078274DD796}"/>
                </a:ext>
              </a:extLst>
            </p:cNvPr>
            <p:cNvSpPr/>
            <p:nvPr/>
          </p:nvSpPr>
          <p:spPr>
            <a:xfrm>
              <a:off x="8017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4756FE-6218-EDEE-DF87-7D1B17A4DBB2}"/>
                </a:ext>
              </a:extLst>
            </p:cNvPr>
            <p:cNvSpPr/>
            <p:nvPr/>
          </p:nvSpPr>
          <p:spPr>
            <a:xfrm>
              <a:off x="8906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564FED-4A4A-7A3D-1C78-9FE5A7718C24}"/>
                </a:ext>
              </a:extLst>
            </p:cNvPr>
            <p:cNvSpPr/>
            <p:nvPr/>
          </p:nvSpPr>
          <p:spPr>
            <a:xfrm>
              <a:off x="4558013" y="2700869"/>
              <a:ext cx="440266" cy="4402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6829D99-0168-7A3D-F337-B692DD8FB76A}"/>
                </a:ext>
              </a:extLst>
            </p:cNvPr>
            <p:cNvSpPr/>
            <p:nvPr/>
          </p:nvSpPr>
          <p:spPr>
            <a:xfrm>
              <a:off x="4558013" y="2150534"/>
              <a:ext cx="440266" cy="4402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591768-5402-26B5-FC92-46EE90396F55}"/>
                </a:ext>
              </a:extLst>
            </p:cNvPr>
            <p:cNvSpPr/>
            <p:nvPr/>
          </p:nvSpPr>
          <p:spPr>
            <a:xfrm>
              <a:off x="4558013" y="1608667"/>
              <a:ext cx="440266" cy="44026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CE218002-ED71-1A3E-5B61-71BEF6C3B149}"/>
                </a:ext>
              </a:extLst>
            </p:cNvPr>
            <p:cNvSpPr/>
            <p:nvPr/>
          </p:nvSpPr>
          <p:spPr>
            <a:xfrm>
              <a:off x="6214533" y="1930400"/>
              <a:ext cx="1667934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129C775-705B-F928-4C09-6C9459555F70}"/>
              </a:ext>
            </a:extLst>
          </p:cNvPr>
          <p:cNvSpPr/>
          <p:nvPr/>
        </p:nvSpPr>
        <p:spPr>
          <a:xfrm>
            <a:off x="2717800" y="2167467"/>
            <a:ext cx="24638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2A443-DF7D-F772-452E-F0E691C8F983}"/>
              </a:ext>
            </a:extLst>
          </p:cNvPr>
          <p:cNvSpPr/>
          <p:nvPr/>
        </p:nvSpPr>
        <p:spPr>
          <a:xfrm>
            <a:off x="5994400" y="2167467"/>
            <a:ext cx="2802467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4AB873F-3E14-1382-08E2-9AAF6FA4502E}"/>
              </a:ext>
            </a:extLst>
          </p:cNvPr>
          <p:cNvSpPr/>
          <p:nvPr/>
        </p:nvSpPr>
        <p:spPr>
          <a:xfrm>
            <a:off x="5376335" y="2133600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A2D4BB-2ADE-22B7-FBEC-6BC76F6361CD}"/>
              </a:ext>
            </a:extLst>
          </p:cNvPr>
          <p:cNvSpPr/>
          <p:nvPr/>
        </p:nvSpPr>
        <p:spPr>
          <a:xfrm>
            <a:off x="4824307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9EB540-B2A5-D111-70A0-3DA7763405CB}"/>
              </a:ext>
            </a:extLst>
          </p:cNvPr>
          <p:cNvSpPr/>
          <p:nvPr/>
        </p:nvSpPr>
        <p:spPr>
          <a:xfrm>
            <a:off x="5713307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6D3FA3-DF69-60D3-A96E-D5B1EF45E22A}"/>
              </a:ext>
            </a:extLst>
          </p:cNvPr>
          <p:cNvSpPr/>
          <p:nvPr/>
        </p:nvSpPr>
        <p:spPr>
          <a:xfrm>
            <a:off x="8074660" y="29658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9593B6E-3882-0499-68DC-BF13B7DC3ED3}"/>
              </a:ext>
            </a:extLst>
          </p:cNvPr>
          <p:cNvSpPr/>
          <p:nvPr/>
        </p:nvSpPr>
        <p:spPr>
          <a:xfrm>
            <a:off x="8963660" y="29658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DF4F48E-F93E-D2A3-570B-D7A3A251665B}"/>
              </a:ext>
            </a:extLst>
          </p:cNvPr>
          <p:cNvSpPr/>
          <p:nvPr/>
        </p:nvSpPr>
        <p:spPr>
          <a:xfrm>
            <a:off x="2072641" y="511810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9FA207D-C1AD-FC22-6885-5202F07F7AA6}"/>
              </a:ext>
            </a:extLst>
          </p:cNvPr>
          <p:cNvSpPr/>
          <p:nvPr/>
        </p:nvSpPr>
        <p:spPr>
          <a:xfrm>
            <a:off x="2072641" y="456776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0448514-4277-8382-4AF4-68C62671793A}"/>
              </a:ext>
            </a:extLst>
          </p:cNvPr>
          <p:cNvSpPr/>
          <p:nvPr/>
        </p:nvSpPr>
        <p:spPr>
          <a:xfrm>
            <a:off x="2072641" y="4025901"/>
            <a:ext cx="440266" cy="44026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ED6E937-E132-10B9-A9EA-198E749DB7C3}"/>
              </a:ext>
            </a:extLst>
          </p:cNvPr>
          <p:cNvSpPr/>
          <p:nvPr/>
        </p:nvSpPr>
        <p:spPr>
          <a:xfrm>
            <a:off x="3783752" y="4219787"/>
            <a:ext cx="856828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E05F6C35-A706-208B-EDC8-A2C2796862F9}"/>
              </a:ext>
            </a:extLst>
          </p:cNvPr>
          <p:cNvSpPr/>
          <p:nvPr/>
        </p:nvSpPr>
        <p:spPr>
          <a:xfrm>
            <a:off x="6591300" y="4256193"/>
            <a:ext cx="118872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0E1009-2F80-A966-8B37-F8F0C1ECD45C}"/>
              </a:ext>
            </a:extLst>
          </p:cNvPr>
          <p:cNvSpPr/>
          <p:nvPr/>
        </p:nvSpPr>
        <p:spPr>
          <a:xfrm>
            <a:off x="1979508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A1107B2-510F-1FF5-2BF4-4D2EB423756F}"/>
              </a:ext>
            </a:extLst>
          </p:cNvPr>
          <p:cNvSpPr/>
          <p:nvPr/>
        </p:nvSpPr>
        <p:spPr>
          <a:xfrm>
            <a:off x="2868508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6A462CE-0BCF-36B6-FEF6-A04BBB32E237}"/>
              </a:ext>
            </a:extLst>
          </p:cNvPr>
          <p:cNvSpPr/>
          <p:nvPr/>
        </p:nvSpPr>
        <p:spPr>
          <a:xfrm>
            <a:off x="5814908" y="5135880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E63AF0C-6046-113C-E0F6-2DE0F9D65F52}"/>
              </a:ext>
            </a:extLst>
          </p:cNvPr>
          <p:cNvSpPr/>
          <p:nvPr/>
        </p:nvSpPr>
        <p:spPr>
          <a:xfrm>
            <a:off x="4914901" y="513334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88BB08F-98FC-BDF5-9111-093466889057}"/>
              </a:ext>
            </a:extLst>
          </p:cNvPr>
          <p:cNvSpPr/>
          <p:nvPr/>
        </p:nvSpPr>
        <p:spPr>
          <a:xfrm>
            <a:off x="4914901" y="415036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1269554-8EF5-BD9F-BBE8-0046F58E3F83}"/>
              </a:ext>
            </a:extLst>
          </p:cNvPr>
          <p:cNvSpPr/>
          <p:nvPr/>
        </p:nvSpPr>
        <p:spPr>
          <a:xfrm>
            <a:off x="4914901" y="363982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0AACB1E-4442-103C-52C1-3791327DC529}"/>
              </a:ext>
            </a:extLst>
          </p:cNvPr>
          <p:cNvSpPr/>
          <p:nvPr/>
        </p:nvSpPr>
        <p:spPr>
          <a:xfrm>
            <a:off x="4914901" y="310642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31A263-017C-F23E-0534-944009865803}"/>
              </a:ext>
            </a:extLst>
          </p:cNvPr>
          <p:cNvSpPr txBox="1"/>
          <p:nvPr/>
        </p:nvSpPr>
        <p:spPr>
          <a:xfrm>
            <a:off x="3992880" y="37719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78DD4E3-F618-B520-F928-66D4E59ACFDB}"/>
              </a:ext>
            </a:extLst>
          </p:cNvPr>
          <p:cNvSpPr/>
          <p:nvPr/>
        </p:nvSpPr>
        <p:spPr>
          <a:xfrm>
            <a:off x="9076268" y="5158740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06D10A2-E501-B9C3-79EC-89E1EB21D42E}"/>
              </a:ext>
            </a:extLst>
          </p:cNvPr>
          <p:cNvSpPr/>
          <p:nvPr/>
        </p:nvSpPr>
        <p:spPr>
          <a:xfrm>
            <a:off x="8176261" y="515620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F65C3AF-6988-28E7-E0EC-D1C92639F0DA}"/>
              </a:ext>
            </a:extLst>
          </p:cNvPr>
          <p:cNvSpPr/>
          <p:nvPr/>
        </p:nvSpPr>
        <p:spPr>
          <a:xfrm>
            <a:off x="4914901" y="465158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CFCFED-4BD0-2B39-E744-5B9D34DC0EDB}"/>
              </a:ext>
            </a:extLst>
          </p:cNvPr>
          <p:cNvSpPr txBox="1"/>
          <p:nvPr/>
        </p:nvSpPr>
        <p:spPr>
          <a:xfrm>
            <a:off x="5334000" y="6477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9183CF5-9BA3-32C4-98AC-FA32031B8D59}"/>
              </a:ext>
            </a:extLst>
          </p:cNvPr>
          <p:cNvSpPr txBox="1"/>
          <p:nvPr/>
        </p:nvSpPr>
        <p:spPr>
          <a:xfrm>
            <a:off x="6979920" y="381762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345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348A1-8C9D-9208-02BF-A9FBABE3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8B55A5-036A-F4D2-7A3E-3BA76807564D}"/>
              </a:ext>
            </a:extLst>
          </p:cNvPr>
          <p:cNvGrpSpPr/>
          <p:nvPr/>
        </p:nvGrpSpPr>
        <p:grpSpPr>
          <a:xfrm>
            <a:off x="4191565" y="366606"/>
            <a:ext cx="2583462" cy="1363133"/>
            <a:chOff x="4470400" y="533400"/>
            <a:chExt cx="5054600" cy="2667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8657DD-4FEC-047A-EEFE-630369B0D1C4}"/>
                </a:ext>
              </a:extLst>
            </p:cNvPr>
            <p:cNvSpPr/>
            <p:nvPr/>
          </p:nvSpPr>
          <p:spPr>
            <a:xfrm>
              <a:off x="4470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83623D-E1DC-3028-E73E-F197878DA2E7}"/>
                </a:ext>
              </a:extLst>
            </p:cNvPr>
            <p:cNvSpPr/>
            <p:nvPr/>
          </p:nvSpPr>
          <p:spPr>
            <a:xfrm>
              <a:off x="5359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AAF20E-1448-49E1-C6D8-8078274DD796}"/>
                </a:ext>
              </a:extLst>
            </p:cNvPr>
            <p:cNvSpPr/>
            <p:nvPr/>
          </p:nvSpPr>
          <p:spPr>
            <a:xfrm>
              <a:off x="8017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4756FE-6218-EDEE-DF87-7D1B17A4DBB2}"/>
                </a:ext>
              </a:extLst>
            </p:cNvPr>
            <p:cNvSpPr/>
            <p:nvPr/>
          </p:nvSpPr>
          <p:spPr>
            <a:xfrm>
              <a:off x="8906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564FED-4A4A-7A3D-1C78-9FE5A7718C24}"/>
                </a:ext>
              </a:extLst>
            </p:cNvPr>
            <p:cNvSpPr/>
            <p:nvPr/>
          </p:nvSpPr>
          <p:spPr>
            <a:xfrm>
              <a:off x="4558013" y="2700869"/>
              <a:ext cx="440266" cy="4402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6829D99-0168-7A3D-F337-B692DD8FB76A}"/>
                </a:ext>
              </a:extLst>
            </p:cNvPr>
            <p:cNvSpPr/>
            <p:nvPr/>
          </p:nvSpPr>
          <p:spPr>
            <a:xfrm>
              <a:off x="4558013" y="2150534"/>
              <a:ext cx="440266" cy="4402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591768-5402-26B5-FC92-46EE90396F55}"/>
                </a:ext>
              </a:extLst>
            </p:cNvPr>
            <p:cNvSpPr/>
            <p:nvPr/>
          </p:nvSpPr>
          <p:spPr>
            <a:xfrm>
              <a:off x="4558013" y="1608667"/>
              <a:ext cx="440266" cy="44026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CE218002-ED71-1A3E-5B61-71BEF6C3B149}"/>
                </a:ext>
              </a:extLst>
            </p:cNvPr>
            <p:cNvSpPr/>
            <p:nvPr/>
          </p:nvSpPr>
          <p:spPr>
            <a:xfrm>
              <a:off x="6214533" y="1930400"/>
              <a:ext cx="1667934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04A2ADA-B5B6-9909-23D0-4983C5724908}"/>
              </a:ext>
            </a:extLst>
          </p:cNvPr>
          <p:cNvSpPr/>
          <p:nvPr/>
        </p:nvSpPr>
        <p:spPr>
          <a:xfrm>
            <a:off x="1075267" y="2015067"/>
            <a:ext cx="24638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3FD8EB-BFDF-8EF9-9CD6-ED8A8A47F199}"/>
              </a:ext>
            </a:extLst>
          </p:cNvPr>
          <p:cNvSpPr/>
          <p:nvPr/>
        </p:nvSpPr>
        <p:spPr>
          <a:xfrm>
            <a:off x="3733801" y="19727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DF1181-F50B-39DB-8223-23CA92EC3122}"/>
              </a:ext>
            </a:extLst>
          </p:cNvPr>
          <p:cNvSpPr/>
          <p:nvPr/>
        </p:nvSpPr>
        <p:spPr>
          <a:xfrm>
            <a:off x="4351867" y="2015067"/>
            <a:ext cx="2802467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F787CE-9C4E-E1A9-181E-002A9D2B7356}"/>
              </a:ext>
            </a:extLst>
          </p:cNvPr>
          <p:cNvSpPr/>
          <p:nvPr/>
        </p:nvSpPr>
        <p:spPr>
          <a:xfrm>
            <a:off x="7323668" y="19727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B03E42-778D-CB55-BBE6-73593418EA29}"/>
              </a:ext>
            </a:extLst>
          </p:cNvPr>
          <p:cNvSpPr/>
          <p:nvPr/>
        </p:nvSpPr>
        <p:spPr>
          <a:xfrm>
            <a:off x="7924801" y="2015067"/>
            <a:ext cx="2201333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8244F9-E29E-B7E1-9F13-C1C98A53A51B}"/>
              </a:ext>
            </a:extLst>
          </p:cNvPr>
          <p:cNvSpPr/>
          <p:nvPr/>
        </p:nvSpPr>
        <p:spPr>
          <a:xfrm>
            <a:off x="3208867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C8D279-1538-8503-5CEC-B2B12A2CFAFD}"/>
              </a:ext>
            </a:extLst>
          </p:cNvPr>
          <p:cNvSpPr/>
          <p:nvPr/>
        </p:nvSpPr>
        <p:spPr>
          <a:xfrm>
            <a:off x="4097867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D0428B-238B-8597-CACB-41E70B9642F1}"/>
              </a:ext>
            </a:extLst>
          </p:cNvPr>
          <p:cNvSpPr/>
          <p:nvPr/>
        </p:nvSpPr>
        <p:spPr>
          <a:xfrm>
            <a:off x="6756400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73EC13-DCDD-B913-F0D7-27FEC99109E3}"/>
              </a:ext>
            </a:extLst>
          </p:cNvPr>
          <p:cNvSpPr/>
          <p:nvPr/>
        </p:nvSpPr>
        <p:spPr>
          <a:xfrm>
            <a:off x="7645400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E4355EB-1BF9-092C-090F-5017A699FF6C}"/>
              </a:ext>
            </a:extLst>
          </p:cNvPr>
          <p:cNvSpPr/>
          <p:nvPr/>
        </p:nvSpPr>
        <p:spPr>
          <a:xfrm>
            <a:off x="4192694" y="5444068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DF677AB-1ED9-3397-7F31-E375A92D9C30}"/>
              </a:ext>
            </a:extLst>
          </p:cNvPr>
          <p:cNvSpPr/>
          <p:nvPr/>
        </p:nvSpPr>
        <p:spPr>
          <a:xfrm>
            <a:off x="480061" y="544576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653684B-39A0-5B3E-BAC4-52C61594799B}"/>
              </a:ext>
            </a:extLst>
          </p:cNvPr>
          <p:cNvSpPr/>
          <p:nvPr/>
        </p:nvSpPr>
        <p:spPr>
          <a:xfrm>
            <a:off x="480061" y="489542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399F65F-E3E9-9EEA-569E-C17FB1DA6615}"/>
              </a:ext>
            </a:extLst>
          </p:cNvPr>
          <p:cNvSpPr/>
          <p:nvPr/>
        </p:nvSpPr>
        <p:spPr>
          <a:xfrm>
            <a:off x="480061" y="4353561"/>
            <a:ext cx="440266" cy="44026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7135B3-2EDA-1EB9-316B-7D65699C2544}"/>
              </a:ext>
            </a:extLst>
          </p:cNvPr>
          <p:cNvSpPr/>
          <p:nvPr/>
        </p:nvSpPr>
        <p:spPr>
          <a:xfrm>
            <a:off x="7763934" y="5461001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04C91C7C-FDA2-F154-CEA9-507E4799EE86}"/>
              </a:ext>
            </a:extLst>
          </p:cNvPr>
          <p:cNvSpPr/>
          <p:nvPr/>
        </p:nvSpPr>
        <p:spPr>
          <a:xfrm>
            <a:off x="2175932" y="4631267"/>
            <a:ext cx="736599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C1DEEA9F-23C3-5FBC-4A0C-2FACE0BAA233}"/>
              </a:ext>
            </a:extLst>
          </p:cNvPr>
          <p:cNvSpPr/>
          <p:nvPr/>
        </p:nvSpPr>
        <p:spPr>
          <a:xfrm>
            <a:off x="4945380" y="4652433"/>
            <a:ext cx="1667934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C569BEF-215F-A7CF-0DCC-0222A8183BBE}"/>
              </a:ext>
            </a:extLst>
          </p:cNvPr>
          <p:cNvSpPr/>
          <p:nvPr/>
        </p:nvSpPr>
        <p:spPr>
          <a:xfrm>
            <a:off x="8525933" y="4631266"/>
            <a:ext cx="1227667" cy="304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0C88020-2216-B621-3E40-0F820C02178B}"/>
              </a:ext>
            </a:extLst>
          </p:cNvPr>
          <p:cNvSpPr/>
          <p:nvPr/>
        </p:nvSpPr>
        <p:spPr>
          <a:xfrm>
            <a:off x="6874934" y="54779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6F49DE-4D57-C52E-3D78-AF36E84ECC45}"/>
              </a:ext>
            </a:extLst>
          </p:cNvPr>
          <p:cNvSpPr/>
          <p:nvPr/>
        </p:nvSpPr>
        <p:spPr>
          <a:xfrm>
            <a:off x="9922934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67C204B-CAA6-3EA7-7192-C81FF238CBD1}"/>
              </a:ext>
            </a:extLst>
          </p:cNvPr>
          <p:cNvSpPr/>
          <p:nvPr/>
        </p:nvSpPr>
        <p:spPr>
          <a:xfrm>
            <a:off x="10811934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027DC8B-FD93-7CB4-7ABD-2D93E0A2F07F}"/>
              </a:ext>
            </a:extLst>
          </p:cNvPr>
          <p:cNvSpPr/>
          <p:nvPr/>
        </p:nvSpPr>
        <p:spPr>
          <a:xfrm>
            <a:off x="364068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DCE525E-C002-313F-C522-F4D2C6A7328A}"/>
              </a:ext>
            </a:extLst>
          </p:cNvPr>
          <p:cNvSpPr/>
          <p:nvPr/>
        </p:nvSpPr>
        <p:spPr>
          <a:xfrm>
            <a:off x="1253068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8DD9616-8720-B5EC-800F-C72B3B2C7A70}"/>
              </a:ext>
            </a:extLst>
          </p:cNvPr>
          <p:cNvSpPr txBox="1"/>
          <p:nvPr/>
        </p:nvSpPr>
        <p:spPr>
          <a:xfrm>
            <a:off x="2308860" y="414528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98D88FA-A777-FB41-A05D-88503FF79FB2}"/>
              </a:ext>
            </a:extLst>
          </p:cNvPr>
          <p:cNvSpPr/>
          <p:nvPr/>
        </p:nvSpPr>
        <p:spPr>
          <a:xfrm>
            <a:off x="3299461" y="547624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18546EA-C50D-CE7A-390B-369FD0237675}"/>
              </a:ext>
            </a:extLst>
          </p:cNvPr>
          <p:cNvSpPr/>
          <p:nvPr/>
        </p:nvSpPr>
        <p:spPr>
          <a:xfrm>
            <a:off x="3299461" y="497924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48B22C8-9B4D-D783-2E66-B51FD4D701C0}"/>
              </a:ext>
            </a:extLst>
          </p:cNvPr>
          <p:cNvSpPr/>
          <p:nvPr/>
        </p:nvSpPr>
        <p:spPr>
          <a:xfrm>
            <a:off x="3307081" y="445516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E0D2C74-AD31-A7C9-A4B6-F66E48531C0E}"/>
              </a:ext>
            </a:extLst>
          </p:cNvPr>
          <p:cNvSpPr/>
          <p:nvPr/>
        </p:nvSpPr>
        <p:spPr>
          <a:xfrm>
            <a:off x="3307081" y="394462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491BD42-19A2-A5F9-CDE3-BC8A8E86AE86}"/>
              </a:ext>
            </a:extLst>
          </p:cNvPr>
          <p:cNvSpPr/>
          <p:nvPr/>
        </p:nvSpPr>
        <p:spPr>
          <a:xfrm>
            <a:off x="3307081" y="341122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6087635-A6BE-E897-B060-435AA8DA68F1}"/>
              </a:ext>
            </a:extLst>
          </p:cNvPr>
          <p:cNvSpPr/>
          <p:nvPr/>
        </p:nvSpPr>
        <p:spPr>
          <a:xfrm>
            <a:off x="7749541" y="493522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F85E61A-936D-2BC1-62B4-6AEF928E505D}"/>
              </a:ext>
            </a:extLst>
          </p:cNvPr>
          <p:cNvSpPr/>
          <p:nvPr/>
        </p:nvSpPr>
        <p:spPr>
          <a:xfrm>
            <a:off x="7749541" y="442468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D3155B7-FE39-149B-38B8-F3FD39C78E4C}"/>
              </a:ext>
            </a:extLst>
          </p:cNvPr>
          <p:cNvSpPr/>
          <p:nvPr/>
        </p:nvSpPr>
        <p:spPr>
          <a:xfrm>
            <a:off x="7749541" y="389128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E7ACE5F-15CB-EEDA-55AA-71305DC234A4}"/>
              </a:ext>
            </a:extLst>
          </p:cNvPr>
          <p:cNvSpPr txBox="1"/>
          <p:nvPr/>
        </p:nvSpPr>
        <p:spPr>
          <a:xfrm>
            <a:off x="5562600" y="4221480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27F8BE6-D054-AB76-9E0F-4B5DAABBBB09}"/>
              </a:ext>
            </a:extLst>
          </p:cNvPr>
          <p:cNvSpPr txBox="1"/>
          <p:nvPr/>
        </p:nvSpPr>
        <p:spPr>
          <a:xfrm>
            <a:off x="8938260" y="422148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7B6013-F1A4-4293-5CC2-8ACF91AF6290}"/>
              </a:ext>
            </a:extLst>
          </p:cNvPr>
          <p:cNvSpPr txBox="1"/>
          <p:nvPr/>
        </p:nvSpPr>
        <p:spPr>
          <a:xfrm>
            <a:off x="5334000" y="6477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4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348A1-8C9D-9208-02BF-A9FBABE3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8B55A5-036A-F4D2-7A3E-3BA76807564D}"/>
              </a:ext>
            </a:extLst>
          </p:cNvPr>
          <p:cNvGrpSpPr/>
          <p:nvPr/>
        </p:nvGrpSpPr>
        <p:grpSpPr>
          <a:xfrm>
            <a:off x="4191565" y="366606"/>
            <a:ext cx="2583462" cy="1363133"/>
            <a:chOff x="4470400" y="533400"/>
            <a:chExt cx="5054600" cy="2667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8657DD-4FEC-047A-EEFE-630369B0D1C4}"/>
                </a:ext>
              </a:extLst>
            </p:cNvPr>
            <p:cNvSpPr/>
            <p:nvPr/>
          </p:nvSpPr>
          <p:spPr>
            <a:xfrm>
              <a:off x="4470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83623D-E1DC-3028-E73E-F197878DA2E7}"/>
                </a:ext>
              </a:extLst>
            </p:cNvPr>
            <p:cNvSpPr/>
            <p:nvPr/>
          </p:nvSpPr>
          <p:spPr>
            <a:xfrm>
              <a:off x="5359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AAF20E-1448-49E1-C6D8-8078274DD796}"/>
                </a:ext>
              </a:extLst>
            </p:cNvPr>
            <p:cNvSpPr/>
            <p:nvPr/>
          </p:nvSpPr>
          <p:spPr>
            <a:xfrm>
              <a:off x="8017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4756FE-6218-EDEE-DF87-7D1B17A4DBB2}"/>
                </a:ext>
              </a:extLst>
            </p:cNvPr>
            <p:cNvSpPr/>
            <p:nvPr/>
          </p:nvSpPr>
          <p:spPr>
            <a:xfrm>
              <a:off x="8906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564FED-4A4A-7A3D-1C78-9FE5A7718C24}"/>
                </a:ext>
              </a:extLst>
            </p:cNvPr>
            <p:cNvSpPr/>
            <p:nvPr/>
          </p:nvSpPr>
          <p:spPr>
            <a:xfrm>
              <a:off x="4558013" y="2700869"/>
              <a:ext cx="440266" cy="4402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6829D99-0168-7A3D-F337-B692DD8FB76A}"/>
                </a:ext>
              </a:extLst>
            </p:cNvPr>
            <p:cNvSpPr/>
            <p:nvPr/>
          </p:nvSpPr>
          <p:spPr>
            <a:xfrm>
              <a:off x="4558013" y="2150534"/>
              <a:ext cx="440266" cy="4402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591768-5402-26B5-FC92-46EE90396F55}"/>
                </a:ext>
              </a:extLst>
            </p:cNvPr>
            <p:cNvSpPr/>
            <p:nvPr/>
          </p:nvSpPr>
          <p:spPr>
            <a:xfrm>
              <a:off x="4558013" y="1608667"/>
              <a:ext cx="440266" cy="44026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CE218002-ED71-1A3E-5B61-71BEF6C3B149}"/>
                </a:ext>
              </a:extLst>
            </p:cNvPr>
            <p:cNvSpPr/>
            <p:nvPr/>
          </p:nvSpPr>
          <p:spPr>
            <a:xfrm>
              <a:off x="6214533" y="1930400"/>
              <a:ext cx="1667934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04A2ADA-B5B6-9909-23D0-4983C5724908}"/>
              </a:ext>
            </a:extLst>
          </p:cNvPr>
          <p:cNvSpPr/>
          <p:nvPr/>
        </p:nvSpPr>
        <p:spPr>
          <a:xfrm>
            <a:off x="1075267" y="2015067"/>
            <a:ext cx="24638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3FD8EB-BFDF-8EF9-9CD6-ED8A8A47F199}"/>
              </a:ext>
            </a:extLst>
          </p:cNvPr>
          <p:cNvSpPr/>
          <p:nvPr/>
        </p:nvSpPr>
        <p:spPr>
          <a:xfrm>
            <a:off x="3733801" y="19727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DF1181-F50B-39DB-8223-23CA92EC3122}"/>
              </a:ext>
            </a:extLst>
          </p:cNvPr>
          <p:cNvSpPr/>
          <p:nvPr/>
        </p:nvSpPr>
        <p:spPr>
          <a:xfrm>
            <a:off x="4351867" y="2015067"/>
            <a:ext cx="2802467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F787CE-9C4E-E1A9-181E-002A9D2B7356}"/>
              </a:ext>
            </a:extLst>
          </p:cNvPr>
          <p:cNvSpPr/>
          <p:nvPr/>
        </p:nvSpPr>
        <p:spPr>
          <a:xfrm>
            <a:off x="7323668" y="19727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B03E42-778D-CB55-BBE6-73593418EA29}"/>
              </a:ext>
            </a:extLst>
          </p:cNvPr>
          <p:cNvSpPr/>
          <p:nvPr/>
        </p:nvSpPr>
        <p:spPr>
          <a:xfrm>
            <a:off x="7924801" y="2015067"/>
            <a:ext cx="2201333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8244F9-E29E-B7E1-9F13-C1C98A53A51B}"/>
              </a:ext>
            </a:extLst>
          </p:cNvPr>
          <p:cNvSpPr/>
          <p:nvPr/>
        </p:nvSpPr>
        <p:spPr>
          <a:xfrm>
            <a:off x="3216487" y="31563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C8D279-1538-8503-5CEC-B2B12A2CFAFD}"/>
              </a:ext>
            </a:extLst>
          </p:cNvPr>
          <p:cNvSpPr/>
          <p:nvPr/>
        </p:nvSpPr>
        <p:spPr>
          <a:xfrm>
            <a:off x="4105487" y="31563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D0428B-238B-8597-CACB-41E70B9642F1}"/>
              </a:ext>
            </a:extLst>
          </p:cNvPr>
          <p:cNvSpPr/>
          <p:nvPr/>
        </p:nvSpPr>
        <p:spPr>
          <a:xfrm>
            <a:off x="6764020" y="31563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73EC13-DCDD-B913-F0D7-27FEC99109E3}"/>
              </a:ext>
            </a:extLst>
          </p:cNvPr>
          <p:cNvSpPr/>
          <p:nvPr/>
        </p:nvSpPr>
        <p:spPr>
          <a:xfrm>
            <a:off x="7653020" y="31563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E4355EB-1BF9-092C-090F-5017A699FF6C}"/>
              </a:ext>
            </a:extLst>
          </p:cNvPr>
          <p:cNvSpPr/>
          <p:nvPr/>
        </p:nvSpPr>
        <p:spPr>
          <a:xfrm>
            <a:off x="3316394" y="5329768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DF677AB-1ED9-3397-7F31-E375A92D9C30}"/>
              </a:ext>
            </a:extLst>
          </p:cNvPr>
          <p:cNvSpPr/>
          <p:nvPr/>
        </p:nvSpPr>
        <p:spPr>
          <a:xfrm>
            <a:off x="487681" y="530860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653684B-39A0-5B3E-BAC4-52C61594799B}"/>
              </a:ext>
            </a:extLst>
          </p:cNvPr>
          <p:cNvSpPr/>
          <p:nvPr/>
        </p:nvSpPr>
        <p:spPr>
          <a:xfrm>
            <a:off x="487681" y="475826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399F65F-E3E9-9EEA-569E-C17FB1DA6615}"/>
              </a:ext>
            </a:extLst>
          </p:cNvPr>
          <p:cNvSpPr/>
          <p:nvPr/>
        </p:nvSpPr>
        <p:spPr>
          <a:xfrm>
            <a:off x="487681" y="4216401"/>
            <a:ext cx="440266" cy="44026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7135B3-2EDA-1EB9-316B-7D65699C2544}"/>
              </a:ext>
            </a:extLst>
          </p:cNvPr>
          <p:cNvSpPr/>
          <p:nvPr/>
        </p:nvSpPr>
        <p:spPr>
          <a:xfrm>
            <a:off x="7748694" y="5331461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04C91C7C-FDA2-F154-CEA9-507E4799EE86}"/>
              </a:ext>
            </a:extLst>
          </p:cNvPr>
          <p:cNvSpPr/>
          <p:nvPr/>
        </p:nvSpPr>
        <p:spPr>
          <a:xfrm>
            <a:off x="2183552" y="4494107"/>
            <a:ext cx="736599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C1DEEA9F-23C3-5FBC-4A0C-2FACE0BAA233}"/>
              </a:ext>
            </a:extLst>
          </p:cNvPr>
          <p:cNvSpPr/>
          <p:nvPr/>
        </p:nvSpPr>
        <p:spPr>
          <a:xfrm>
            <a:off x="4953000" y="4515273"/>
            <a:ext cx="1667934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C569BEF-215F-A7CF-0DCC-0222A8183BBE}"/>
              </a:ext>
            </a:extLst>
          </p:cNvPr>
          <p:cNvSpPr/>
          <p:nvPr/>
        </p:nvSpPr>
        <p:spPr>
          <a:xfrm>
            <a:off x="8533553" y="4494106"/>
            <a:ext cx="1227667" cy="304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0C88020-2216-B621-3E40-0F820C02178B}"/>
              </a:ext>
            </a:extLst>
          </p:cNvPr>
          <p:cNvSpPr/>
          <p:nvPr/>
        </p:nvSpPr>
        <p:spPr>
          <a:xfrm>
            <a:off x="6890174" y="53255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6F49DE-4D57-C52E-3D78-AF36E84ECC45}"/>
              </a:ext>
            </a:extLst>
          </p:cNvPr>
          <p:cNvSpPr/>
          <p:nvPr/>
        </p:nvSpPr>
        <p:spPr>
          <a:xfrm>
            <a:off x="9930554" y="31563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67C204B-CAA6-3EA7-7192-C81FF238CBD1}"/>
              </a:ext>
            </a:extLst>
          </p:cNvPr>
          <p:cNvSpPr/>
          <p:nvPr/>
        </p:nvSpPr>
        <p:spPr>
          <a:xfrm>
            <a:off x="10819554" y="31563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027DC8B-FD93-7CB4-7ABD-2D93E0A2F07F}"/>
              </a:ext>
            </a:extLst>
          </p:cNvPr>
          <p:cNvSpPr/>
          <p:nvPr/>
        </p:nvSpPr>
        <p:spPr>
          <a:xfrm>
            <a:off x="371688" y="31563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DCE525E-C002-313F-C522-F4D2C6A7328A}"/>
              </a:ext>
            </a:extLst>
          </p:cNvPr>
          <p:cNvSpPr/>
          <p:nvPr/>
        </p:nvSpPr>
        <p:spPr>
          <a:xfrm>
            <a:off x="1260688" y="31563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8DD9616-8720-B5EC-800F-C72B3B2C7A70}"/>
              </a:ext>
            </a:extLst>
          </p:cNvPr>
          <p:cNvSpPr txBox="1"/>
          <p:nvPr/>
        </p:nvSpPr>
        <p:spPr>
          <a:xfrm>
            <a:off x="2346960" y="4076700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48B22C8-9B4D-D783-2E66-B51FD4D701C0}"/>
              </a:ext>
            </a:extLst>
          </p:cNvPr>
          <p:cNvSpPr/>
          <p:nvPr/>
        </p:nvSpPr>
        <p:spPr>
          <a:xfrm>
            <a:off x="4206241" y="533146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E0D2C74-AD31-A7C9-A4B6-F66E48531C0E}"/>
              </a:ext>
            </a:extLst>
          </p:cNvPr>
          <p:cNvSpPr/>
          <p:nvPr/>
        </p:nvSpPr>
        <p:spPr>
          <a:xfrm>
            <a:off x="4206241" y="482092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491BD42-19A2-A5F9-CDE3-BC8A8E86AE86}"/>
              </a:ext>
            </a:extLst>
          </p:cNvPr>
          <p:cNvSpPr/>
          <p:nvPr/>
        </p:nvSpPr>
        <p:spPr>
          <a:xfrm>
            <a:off x="4206241" y="428752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6087635-A6BE-E897-B060-435AA8DA68F1}"/>
              </a:ext>
            </a:extLst>
          </p:cNvPr>
          <p:cNvSpPr/>
          <p:nvPr/>
        </p:nvSpPr>
        <p:spPr>
          <a:xfrm>
            <a:off x="6858001" y="480568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F85E61A-936D-2BC1-62B4-6AEF928E505D}"/>
              </a:ext>
            </a:extLst>
          </p:cNvPr>
          <p:cNvSpPr/>
          <p:nvPr/>
        </p:nvSpPr>
        <p:spPr>
          <a:xfrm>
            <a:off x="6858001" y="429514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D3155B7-FE39-149B-38B8-F3FD39C78E4C}"/>
              </a:ext>
            </a:extLst>
          </p:cNvPr>
          <p:cNvSpPr/>
          <p:nvPr/>
        </p:nvSpPr>
        <p:spPr>
          <a:xfrm>
            <a:off x="6858001" y="376174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E7ACE5F-15CB-EEDA-55AA-71305DC234A4}"/>
              </a:ext>
            </a:extLst>
          </p:cNvPr>
          <p:cNvSpPr txBox="1"/>
          <p:nvPr/>
        </p:nvSpPr>
        <p:spPr>
          <a:xfrm>
            <a:off x="5570220" y="4084320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27F8BE6-D054-AB76-9E0F-4B5DAABBBB09}"/>
              </a:ext>
            </a:extLst>
          </p:cNvPr>
          <p:cNvSpPr txBox="1"/>
          <p:nvPr/>
        </p:nvSpPr>
        <p:spPr>
          <a:xfrm>
            <a:off x="8945880" y="408432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7B6013-F1A4-4293-5CC2-8ACF91AF6290}"/>
              </a:ext>
            </a:extLst>
          </p:cNvPr>
          <p:cNvSpPr txBox="1"/>
          <p:nvPr/>
        </p:nvSpPr>
        <p:spPr>
          <a:xfrm>
            <a:off x="5334000" y="6477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419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3A0F1-F655-506C-3F83-0DB3894D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10111-6BF7-EC3E-EA31-ECEBCDBB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注意转移时需要判掉一些不合法情况</a:t>
            </a:r>
            <a:endParaRPr lang="en-US" altLang="zh-CN" dirty="0"/>
          </a:p>
          <a:p>
            <a:r>
              <a:rPr lang="zh-CN" altLang="en-US" dirty="0"/>
              <a:t>这个做法其实能做计数</a:t>
            </a:r>
            <a:r>
              <a:rPr lang="en-US" altLang="zh-CN" dirty="0"/>
              <a:t>/</a:t>
            </a:r>
            <a:r>
              <a:rPr lang="zh-CN" altLang="en-US" dirty="0"/>
              <a:t>求最小峰值容量和等等</a:t>
            </a:r>
            <a:endParaRPr lang="en-US" altLang="zh-CN" dirty="0"/>
          </a:p>
          <a:p>
            <a:r>
              <a:rPr lang="zh-CN" altLang="en-US" dirty="0"/>
              <a:t>但为了增加迷惑性且与前两题风格一致选择了构造方案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O(k^3)</a:t>
            </a:r>
            <a:r>
              <a:rPr lang="zh-CN" altLang="en-US" dirty="0"/>
              <a:t>，空间复杂度</a:t>
            </a:r>
            <a:r>
              <a:rPr lang="en-US" altLang="zh-CN" dirty="0"/>
              <a:t>O(k^2)</a:t>
            </a:r>
          </a:p>
          <a:p>
            <a:r>
              <a:rPr lang="zh-CN" altLang="en-US" dirty="0"/>
              <a:t>极限数据 </a:t>
            </a:r>
            <a:r>
              <a:rPr lang="en-US" altLang="zh-CN" dirty="0"/>
              <a:t>1 1 2 2 3 3 … k </a:t>
            </a:r>
            <a:r>
              <a:rPr lang="en-US" altLang="zh-CN" dirty="0" err="1"/>
              <a:t>k</a:t>
            </a:r>
            <a:r>
              <a:rPr lang="en-US" altLang="zh-CN" dirty="0"/>
              <a:t> std</a:t>
            </a:r>
            <a:r>
              <a:rPr lang="zh-CN" altLang="en-US" dirty="0"/>
              <a:t>在优化前跑</a:t>
            </a:r>
            <a:r>
              <a:rPr lang="en-US" altLang="zh-CN" dirty="0"/>
              <a:t>1s</a:t>
            </a:r>
          </a:p>
          <a:p>
            <a:r>
              <a:rPr lang="zh-CN" altLang="en-US" dirty="0"/>
              <a:t>优化后对着构造最慢的只要</a:t>
            </a:r>
            <a:r>
              <a:rPr lang="en-US" altLang="zh-CN" dirty="0"/>
              <a:t>0.15s</a:t>
            </a:r>
          </a:p>
          <a:p>
            <a:r>
              <a:rPr lang="zh-CN" altLang="en-US" dirty="0"/>
              <a:t>解法可能不唯一，枚举不同的东西可能也能做</a:t>
            </a:r>
            <a:endParaRPr lang="en-US" altLang="zh-CN" dirty="0"/>
          </a:p>
          <a:p>
            <a:r>
              <a:rPr lang="zh-CN" altLang="en-US" dirty="0"/>
              <a:t>开</a:t>
            </a:r>
            <a:r>
              <a:rPr lang="en-US" altLang="zh-CN" dirty="0"/>
              <a:t>k&lt;=750</a:t>
            </a:r>
            <a:r>
              <a:rPr lang="zh-CN" altLang="en-US" dirty="0"/>
              <a:t>和</a:t>
            </a:r>
            <a:r>
              <a:rPr lang="en-US" altLang="zh-CN" dirty="0"/>
              <a:t>128MB</a:t>
            </a:r>
            <a:r>
              <a:rPr lang="zh-CN" altLang="en-US" dirty="0"/>
              <a:t>是为了卡</a:t>
            </a:r>
            <a:r>
              <a:rPr lang="en-US" altLang="zh-CN" dirty="0"/>
              <a:t>O(k^3)</a:t>
            </a:r>
            <a:r>
              <a:rPr lang="zh-CN" altLang="en-US" dirty="0"/>
              <a:t>空间的做法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9FA72-81EF-6B98-E64C-F3483F77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B6BAA-B454-6D7F-555E-B769E5C5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喵了个喵经典再现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种颜色的</a:t>
            </a:r>
            <a:r>
              <a:rPr lang="en-US" altLang="zh-CN" dirty="0"/>
              <a:t>2k</a:t>
            </a:r>
            <a:r>
              <a:rPr lang="zh-CN" altLang="en-US" dirty="0"/>
              <a:t>张牌叠成一叠，每种颜色两张</a:t>
            </a:r>
            <a:endParaRPr lang="en-US" altLang="zh-CN" dirty="0"/>
          </a:p>
          <a:p>
            <a:r>
              <a:rPr lang="zh-CN" altLang="en-US" dirty="0"/>
              <a:t>开始有两个空栈。两种操作：</a:t>
            </a:r>
            <a:endParaRPr lang="en-US" altLang="zh-CN" dirty="0"/>
          </a:p>
          <a:p>
            <a:pPr lvl="1"/>
            <a:r>
              <a:rPr lang="zh-CN" altLang="en-US" dirty="0"/>
              <a:t>把牌堆顶移入一个栈，若栈顶两张牌相同则消去</a:t>
            </a:r>
            <a:endParaRPr lang="en-US" altLang="zh-CN" dirty="0"/>
          </a:p>
          <a:p>
            <a:pPr lvl="1"/>
            <a:r>
              <a:rPr lang="zh-CN" altLang="en-US" dirty="0"/>
              <a:t>若两个栈栈顶相同则消去</a:t>
            </a:r>
            <a:endParaRPr lang="en-US" altLang="zh-CN" dirty="0"/>
          </a:p>
          <a:p>
            <a:r>
              <a:rPr lang="zh-CN" altLang="en-US" dirty="0"/>
              <a:t>求一种消完的构造方案</a:t>
            </a:r>
            <a:endParaRPr lang="en-US" altLang="zh-CN" dirty="0"/>
          </a:p>
          <a:p>
            <a:r>
              <a:rPr lang="en-US" altLang="zh-CN" dirty="0"/>
              <a:t>k&lt;=750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1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29936-8CBC-E8DF-E3DD-5E15AD7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9904C-B65D-F62E-41A9-E86AD586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不确定有没有更简单的做法</a:t>
            </a:r>
            <a:endParaRPr lang="en-US" altLang="zh-CN" dirty="0"/>
          </a:p>
          <a:p>
            <a:r>
              <a:rPr lang="zh-CN" altLang="en-US"/>
              <a:t>欢迎暴打标算（说不定在现场就被暴打了）</a:t>
            </a:r>
            <a:endParaRPr lang="en-US" altLang="zh-CN" dirty="0"/>
          </a:p>
          <a:p>
            <a:r>
              <a:rPr lang="zh-CN" altLang="en-US" dirty="0"/>
              <a:t>标算既不是直接构造也不是</a:t>
            </a:r>
            <a:r>
              <a:rPr lang="en-US" altLang="zh-CN" dirty="0"/>
              <a:t>2-SAT</a:t>
            </a:r>
          </a:p>
          <a:p>
            <a:r>
              <a:rPr lang="zh-CN" altLang="en-US" dirty="0"/>
              <a:t>而是区间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首先第一个操作的后半句没用，因为可以改成用第二个操作实现</a:t>
            </a:r>
            <a:endParaRPr lang="en-US" altLang="zh-CN" dirty="0"/>
          </a:p>
          <a:p>
            <a:r>
              <a:rPr lang="zh-CN" altLang="en-US" dirty="0"/>
              <a:t>考虑枚举最后一对被消除的是哪一种牌</a:t>
            </a:r>
            <a:endParaRPr lang="en-US" altLang="zh-CN" dirty="0"/>
          </a:p>
          <a:p>
            <a:r>
              <a:rPr lang="zh-CN" altLang="en-US" dirty="0"/>
              <a:t>那么整个序列会分成三段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2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29936-8CBC-E8DF-E3DD-5E15AD7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F2A5F-CB84-BF90-CBB5-4189AE996186}"/>
              </a:ext>
            </a:extLst>
          </p:cNvPr>
          <p:cNvSpPr/>
          <p:nvPr/>
        </p:nvSpPr>
        <p:spPr>
          <a:xfrm>
            <a:off x="1075267" y="2015067"/>
            <a:ext cx="24638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18EC36-122C-AE7E-1CFD-4EA87A6C771B}"/>
              </a:ext>
            </a:extLst>
          </p:cNvPr>
          <p:cNvSpPr/>
          <p:nvPr/>
        </p:nvSpPr>
        <p:spPr>
          <a:xfrm>
            <a:off x="3733801" y="19727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736BF4-94DD-5ADB-81F8-3F5814E1417A}"/>
              </a:ext>
            </a:extLst>
          </p:cNvPr>
          <p:cNvSpPr/>
          <p:nvPr/>
        </p:nvSpPr>
        <p:spPr>
          <a:xfrm>
            <a:off x="4351867" y="2015067"/>
            <a:ext cx="2802467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E3C09B2-F534-ED2A-7E82-A54C53CE4BAC}"/>
              </a:ext>
            </a:extLst>
          </p:cNvPr>
          <p:cNvSpPr/>
          <p:nvPr/>
        </p:nvSpPr>
        <p:spPr>
          <a:xfrm>
            <a:off x="7323668" y="19727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B315FA-F88C-6F77-665B-FF01B3F96768}"/>
              </a:ext>
            </a:extLst>
          </p:cNvPr>
          <p:cNvSpPr/>
          <p:nvPr/>
        </p:nvSpPr>
        <p:spPr>
          <a:xfrm>
            <a:off x="7924801" y="2015067"/>
            <a:ext cx="2201333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09594D-E8FC-495A-4975-24B90952CFE4}"/>
              </a:ext>
            </a:extLst>
          </p:cNvPr>
          <p:cNvSpPr/>
          <p:nvPr/>
        </p:nvSpPr>
        <p:spPr>
          <a:xfrm>
            <a:off x="3208867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F9676F-92EF-0223-B86A-484E07D45EBC}"/>
              </a:ext>
            </a:extLst>
          </p:cNvPr>
          <p:cNvSpPr/>
          <p:nvPr/>
        </p:nvSpPr>
        <p:spPr>
          <a:xfrm>
            <a:off x="4097867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16B8BF-3B55-EF2A-E1D6-DF2D36D53D24}"/>
              </a:ext>
            </a:extLst>
          </p:cNvPr>
          <p:cNvSpPr/>
          <p:nvPr/>
        </p:nvSpPr>
        <p:spPr>
          <a:xfrm>
            <a:off x="6756400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769916-9533-B5E8-7B6C-4E4342A0CBB2}"/>
              </a:ext>
            </a:extLst>
          </p:cNvPr>
          <p:cNvSpPr/>
          <p:nvPr/>
        </p:nvSpPr>
        <p:spPr>
          <a:xfrm>
            <a:off x="7645400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B7443CD-8BF2-E101-0F00-C66F79A6E8B8}"/>
              </a:ext>
            </a:extLst>
          </p:cNvPr>
          <p:cNvSpPr/>
          <p:nvPr/>
        </p:nvSpPr>
        <p:spPr>
          <a:xfrm>
            <a:off x="3293534" y="5444068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7E43DF-B512-FC40-7866-9E8F67F01694}"/>
              </a:ext>
            </a:extLst>
          </p:cNvPr>
          <p:cNvSpPr/>
          <p:nvPr/>
        </p:nvSpPr>
        <p:spPr>
          <a:xfrm>
            <a:off x="4191001" y="546100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8AF9EBE-6A88-5060-2BAF-C1EF94864F90}"/>
              </a:ext>
            </a:extLst>
          </p:cNvPr>
          <p:cNvSpPr/>
          <p:nvPr/>
        </p:nvSpPr>
        <p:spPr>
          <a:xfrm>
            <a:off x="4191001" y="491066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6587210-41F9-3F52-008C-9B4FF888C043}"/>
              </a:ext>
            </a:extLst>
          </p:cNvPr>
          <p:cNvSpPr/>
          <p:nvPr/>
        </p:nvSpPr>
        <p:spPr>
          <a:xfrm>
            <a:off x="4191001" y="4368801"/>
            <a:ext cx="440266" cy="44026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6B15D02-1140-8BD1-F95E-276789A0F564}"/>
              </a:ext>
            </a:extLst>
          </p:cNvPr>
          <p:cNvSpPr/>
          <p:nvPr/>
        </p:nvSpPr>
        <p:spPr>
          <a:xfrm>
            <a:off x="6866468" y="495300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BC7FE66-7CAC-B619-BD7C-CBAC28925B09}"/>
              </a:ext>
            </a:extLst>
          </p:cNvPr>
          <p:cNvSpPr/>
          <p:nvPr/>
        </p:nvSpPr>
        <p:spPr>
          <a:xfrm>
            <a:off x="6866468" y="4402666"/>
            <a:ext cx="44026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FDE9CC-5117-C8B9-CB25-24696E485686}"/>
              </a:ext>
            </a:extLst>
          </p:cNvPr>
          <p:cNvSpPr/>
          <p:nvPr/>
        </p:nvSpPr>
        <p:spPr>
          <a:xfrm>
            <a:off x="7763934" y="5461001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D3080D9-AD17-7530-22A3-B939A098B363}"/>
              </a:ext>
            </a:extLst>
          </p:cNvPr>
          <p:cNvSpPr/>
          <p:nvPr/>
        </p:nvSpPr>
        <p:spPr>
          <a:xfrm>
            <a:off x="2175932" y="4631267"/>
            <a:ext cx="736599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F514395-01FC-6D94-14CF-4B6A674C03AC}"/>
              </a:ext>
            </a:extLst>
          </p:cNvPr>
          <p:cNvSpPr/>
          <p:nvPr/>
        </p:nvSpPr>
        <p:spPr>
          <a:xfrm>
            <a:off x="4953000" y="4690533"/>
            <a:ext cx="1667934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E66485B-6140-763F-E43E-7B6E9BC9F913}"/>
              </a:ext>
            </a:extLst>
          </p:cNvPr>
          <p:cNvSpPr/>
          <p:nvPr/>
        </p:nvSpPr>
        <p:spPr>
          <a:xfrm>
            <a:off x="8525933" y="4631266"/>
            <a:ext cx="1227667" cy="304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3F7F202-2B3C-5A1C-F44A-5DFD061BB56E}"/>
              </a:ext>
            </a:extLst>
          </p:cNvPr>
          <p:cNvSpPr/>
          <p:nvPr/>
        </p:nvSpPr>
        <p:spPr>
          <a:xfrm>
            <a:off x="6874934" y="5477934"/>
            <a:ext cx="440266" cy="4402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4183AB-DDCC-CC31-95ED-77C7FF8C02B4}"/>
              </a:ext>
            </a:extLst>
          </p:cNvPr>
          <p:cNvSpPr/>
          <p:nvPr/>
        </p:nvSpPr>
        <p:spPr>
          <a:xfrm>
            <a:off x="9922934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9040B9-91E8-1A89-3EBF-69366D860BAB}"/>
              </a:ext>
            </a:extLst>
          </p:cNvPr>
          <p:cNvSpPr/>
          <p:nvPr/>
        </p:nvSpPr>
        <p:spPr>
          <a:xfrm>
            <a:off x="10811934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E545A8-DCDD-39FE-0E3E-0FA1712AB782}"/>
              </a:ext>
            </a:extLst>
          </p:cNvPr>
          <p:cNvSpPr/>
          <p:nvPr/>
        </p:nvSpPr>
        <p:spPr>
          <a:xfrm>
            <a:off x="364068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12F39E7-AC77-8F3B-536D-5F8AED1F6B23}"/>
              </a:ext>
            </a:extLst>
          </p:cNvPr>
          <p:cNvSpPr/>
          <p:nvPr/>
        </p:nvSpPr>
        <p:spPr>
          <a:xfrm>
            <a:off x="1253068" y="32935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878F-1EAF-E96C-C97A-9F0290CE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0224D-10AE-B33D-C35F-DDE76391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考虑这些剩在栈里的会是什么</a:t>
            </a:r>
            <a:endParaRPr lang="en-US" altLang="zh-CN" sz="2400" dirty="0"/>
          </a:p>
          <a:p>
            <a:r>
              <a:rPr lang="zh-CN" altLang="en-US" sz="2400" dirty="0"/>
              <a:t>前面配对的必须删完</a:t>
            </a:r>
            <a:endParaRPr lang="en-US" altLang="zh-CN" sz="2400" dirty="0"/>
          </a:p>
          <a:p>
            <a:r>
              <a:rPr lang="zh-CN" altLang="en-US" sz="2400" dirty="0"/>
              <a:t>剩下的就是前面不能配对的东西</a:t>
            </a:r>
            <a:endParaRPr lang="en-US" altLang="zh-CN" sz="2400" dirty="0"/>
          </a:p>
          <a:p>
            <a:r>
              <a:rPr lang="zh-CN" altLang="en-US" sz="2400" dirty="0"/>
              <a:t>且顺序与牌堆顺序一致</a:t>
            </a:r>
            <a:endParaRPr lang="en-US" altLang="zh-CN" sz="2400" dirty="0"/>
          </a:p>
          <a:p>
            <a:r>
              <a:rPr lang="zh-CN" altLang="en-US" sz="2400" dirty="0"/>
              <a:t>直接记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)</a:t>
            </a:r>
            <a:r>
              <a:rPr lang="zh-CN" altLang="en-US" sz="2400" dirty="0"/>
              <a:t>表示当一个栈内剩下前面不能配对的东西时，是否能删完</a:t>
            </a:r>
            <a:r>
              <a:rPr lang="en-US" altLang="zh-CN" sz="2400" dirty="0"/>
              <a:t>l</a:t>
            </a:r>
            <a:r>
              <a:rPr lang="zh-CN" altLang="en-US" sz="2400" dirty="0"/>
              <a:t>到</a:t>
            </a:r>
            <a:r>
              <a:rPr lang="en-US" altLang="zh-CN" sz="2400" dirty="0"/>
              <a:t>r</a:t>
            </a:r>
            <a:r>
              <a:rPr lang="zh-CN" altLang="en-US" sz="2400" dirty="0"/>
              <a:t>这一段配对的部分且把剩下的堆在另一个栈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8E04C-3D2D-5795-8985-6AB7FEF6A6C0}"/>
              </a:ext>
            </a:extLst>
          </p:cNvPr>
          <p:cNvSpPr/>
          <p:nvPr/>
        </p:nvSpPr>
        <p:spPr>
          <a:xfrm>
            <a:off x="4470400" y="533400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18B763-14C7-FCE2-4593-3499B8A89C21}"/>
              </a:ext>
            </a:extLst>
          </p:cNvPr>
          <p:cNvSpPr/>
          <p:nvPr/>
        </p:nvSpPr>
        <p:spPr>
          <a:xfrm>
            <a:off x="5359400" y="533400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92B0A-3067-21A0-18C1-9E443FB9FA43}"/>
              </a:ext>
            </a:extLst>
          </p:cNvPr>
          <p:cNvSpPr/>
          <p:nvPr/>
        </p:nvSpPr>
        <p:spPr>
          <a:xfrm>
            <a:off x="8017933" y="533400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D0BB4E-CCAB-DBD2-197B-A937F665377E}"/>
              </a:ext>
            </a:extLst>
          </p:cNvPr>
          <p:cNvSpPr/>
          <p:nvPr/>
        </p:nvSpPr>
        <p:spPr>
          <a:xfrm>
            <a:off x="8906933" y="533400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1C6F07-4EDA-2988-717B-8F048D6F1410}"/>
              </a:ext>
            </a:extLst>
          </p:cNvPr>
          <p:cNvSpPr/>
          <p:nvPr/>
        </p:nvSpPr>
        <p:spPr>
          <a:xfrm>
            <a:off x="5452534" y="2700868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DEFE05-12AC-75A0-F246-1810559EF25B}"/>
              </a:ext>
            </a:extLst>
          </p:cNvPr>
          <p:cNvSpPr/>
          <p:nvPr/>
        </p:nvSpPr>
        <p:spPr>
          <a:xfrm>
            <a:off x="5452534" y="2150534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1B2973-8710-1A51-A079-F884695F4C75}"/>
              </a:ext>
            </a:extLst>
          </p:cNvPr>
          <p:cNvSpPr/>
          <p:nvPr/>
        </p:nvSpPr>
        <p:spPr>
          <a:xfrm>
            <a:off x="5452534" y="1608668"/>
            <a:ext cx="440266" cy="44026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4A35C2-2DD9-9530-484B-122493187729}"/>
              </a:ext>
            </a:extLst>
          </p:cNvPr>
          <p:cNvSpPr/>
          <p:nvPr/>
        </p:nvSpPr>
        <p:spPr>
          <a:xfrm>
            <a:off x="8128001" y="2192867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32254B3-64C9-7C00-0EDF-CA7B04ADA575}"/>
              </a:ext>
            </a:extLst>
          </p:cNvPr>
          <p:cNvSpPr/>
          <p:nvPr/>
        </p:nvSpPr>
        <p:spPr>
          <a:xfrm>
            <a:off x="8128001" y="1642533"/>
            <a:ext cx="44026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38EF243-D7BA-1A31-5D8B-B12069866D20}"/>
              </a:ext>
            </a:extLst>
          </p:cNvPr>
          <p:cNvSpPr/>
          <p:nvPr/>
        </p:nvSpPr>
        <p:spPr>
          <a:xfrm>
            <a:off x="6214533" y="1930400"/>
            <a:ext cx="1667934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29936-8CBC-E8DF-E3DD-5E15AD7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9904C-B65D-F62E-41A9-E86AD586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此时考虑这些消不干净的可能产生什么影响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D8BCCC-0ED4-1A4B-5E41-AFCEC8FFBE6C}"/>
              </a:ext>
            </a:extLst>
          </p:cNvPr>
          <p:cNvGrpSpPr/>
          <p:nvPr/>
        </p:nvGrpSpPr>
        <p:grpSpPr>
          <a:xfrm>
            <a:off x="4191565" y="366606"/>
            <a:ext cx="2583462" cy="1363133"/>
            <a:chOff x="4470400" y="533400"/>
            <a:chExt cx="5054600" cy="2667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45CD73-0EAF-F838-79FA-9F5B72C74282}"/>
                </a:ext>
              </a:extLst>
            </p:cNvPr>
            <p:cNvSpPr/>
            <p:nvPr/>
          </p:nvSpPr>
          <p:spPr>
            <a:xfrm>
              <a:off x="4470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8C5B8A-F8AD-9D2F-E7DB-9BE9ABE363C2}"/>
                </a:ext>
              </a:extLst>
            </p:cNvPr>
            <p:cNvSpPr/>
            <p:nvPr/>
          </p:nvSpPr>
          <p:spPr>
            <a:xfrm>
              <a:off x="5359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7D381E1-F2AC-92D4-D486-9E69FF30FD08}"/>
                </a:ext>
              </a:extLst>
            </p:cNvPr>
            <p:cNvSpPr/>
            <p:nvPr/>
          </p:nvSpPr>
          <p:spPr>
            <a:xfrm>
              <a:off x="8017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51BD20-08AC-945B-37F9-0AB6FDE0B942}"/>
                </a:ext>
              </a:extLst>
            </p:cNvPr>
            <p:cNvSpPr/>
            <p:nvPr/>
          </p:nvSpPr>
          <p:spPr>
            <a:xfrm>
              <a:off x="8906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263B943-D2F9-173E-312C-537A6F13D44F}"/>
                </a:ext>
              </a:extLst>
            </p:cNvPr>
            <p:cNvSpPr/>
            <p:nvPr/>
          </p:nvSpPr>
          <p:spPr>
            <a:xfrm>
              <a:off x="4558013" y="2700869"/>
              <a:ext cx="440266" cy="4402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698C1D5-6BA5-8132-22B6-582CD691AD77}"/>
                </a:ext>
              </a:extLst>
            </p:cNvPr>
            <p:cNvSpPr/>
            <p:nvPr/>
          </p:nvSpPr>
          <p:spPr>
            <a:xfrm>
              <a:off x="4558013" y="2150534"/>
              <a:ext cx="440266" cy="4402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935E6E3-06FB-717A-F7F3-CEDE9164CEA2}"/>
                </a:ext>
              </a:extLst>
            </p:cNvPr>
            <p:cNvSpPr/>
            <p:nvPr/>
          </p:nvSpPr>
          <p:spPr>
            <a:xfrm>
              <a:off x="4558013" y="1608667"/>
              <a:ext cx="440266" cy="44026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B3E925B-7062-B298-3F97-B273B00F0DC1}"/>
                </a:ext>
              </a:extLst>
            </p:cNvPr>
            <p:cNvSpPr/>
            <p:nvPr/>
          </p:nvSpPr>
          <p:spPr>
            <a:xfrm>
              <a:off x="9007613" y="2192867"/>
              <a:ext cx="440266" cy="4402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B2408FA-D07C-C564-E0B8-B789B4A2DD2F}"/>
                </a:ext>
              </a:extLst>
            </p:cNvPr>
            <p:cNvSpPr/>
            <p:nvPr/>
          </p:nvSpPr>
          <p:spPr>
            <a:xfrm>
              <a:off x="9007613" y="1642533"/>
              <a:ext cx="440266" cy="440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EA05C52A-CD8E-EA42-9764-067865765C16}"/>
                </a:ext>
              </a:extLst>
            </p:cNvPr>
            <p:cNvSpPr/>
            <p:nvPr/>
          </p:nvSpPr>
          <p:spPr>
            <a:xfrm>
              <a:off x="6214533" y="1930400"/>
              <a:ext cx="1667934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2A3848A-EDF9-6013-55FD-30B12317F278}"/>
              </a:ext>
            </a:extLst>
          </p:cNvPr>
          <p:cNvSpPr/>
          <p:nvPr/>
        </p:nvSpPr>
        <p:spPr>
          <a:xfrm>
            <a:off x="2717800" y="2548467"/>
            <a:ext cx="24638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6B6F84-425D-4D68-2B40-87A98E53803D}"/>
              </a:ext>
            </a:extLst>
          </p:cNvPr>
          <p:cNvSpPr/>
          <p:nvPr/>
        </p:nvSpPr>
        <p:spPr>
          <a:xfrm>
            <a:off x="5994400" y="2548467"/>
            <a:ext cx="2802467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6D9AAC6-C09B-BAD7-7982-BAF1F8635FD4}"/>
              </a:ext>
            </a:extLst>
          </p:cNvPr>
          <p:cNvSpPr/>
          <p:nvPr/>
        </p:nvSpPr>
        <p:spPr>
          <a:xfrm>
            <a:off x="5376335" y="251460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182F737-7149-A356-BF1D-EAFF5950E7DC}"/>
              </a:ext>
            </a:extLst>
          </p:cNvPr>
          <p:cNvSpPr/>
          <p:nvPr/>
        </p:nvSpPr>
        <p:spPr>
          <a:xfrm>
            <a:off x="4824307" y="3331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CCDB93-0EE0-F730-6651-261B8BCC1B07}"/>
              </a:ext>
            </a:extLst>
          </p:cNvPr>
          <p:cNvSpPr/>
          <p:nvPr/>
        </p:nvSpPr>
        <p:spPr>
          <a:xfrm>
            <a:off x="5713307" y="3331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0AF57FC-D1DD-1743-DC8F-E8BD833C67BF}"/>
              </a:ext>
            </a:extLst>
          </p:cNvPr>
          <p:cNvSpPr/>
          <p:nvPr/>
        </p:nvSpPr>
        <p:spPr>
          <a:xfrm>
            <a:off x="8074660" y="33468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B111A6-C7B2-9F1F-FC58-C3C1BC872DA5}"/>
              </a:ext>
            </a:extLst>
          </p:cNvPr>
          <p:cNvSpPr/>
          <p:nvPr/>
        </p:nvSpPr>
        <p:spPr>
          <a:xfrm>
            <a:off x="8963660" y="33468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F5A1AA-00B8-4E19-E6A8-3943669312BB}"/>
              </a:ext>
            </a:extLst>
          </p:cNvPr>
          <p:cNvSpPr/>
          <p:nvPr/>
        </p:nvSpPr>
        <p:spPr>
          <a:xfrm>
            <a:off x="2072641" y="549910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7E45CD6-8BD3-1868-8595-4B83539F6E24}"/>
              </a:ext>
            </a:extLst>
          </p:cNvPr>
          <p:cNvSpPr/>
          <p:nvPr/>
        </p:nvSpPr>
        <p:spPr>
          <a:xfrm>
            <a:off x="2072641" y="494876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3E48562-FD8F-35C1-C85F-C7CDF975431B}"/>
              </a:ext>
            </a:extLst>
          </p:cNvPr>
          <p:cNvSpPr/>
          <p:nvPr/>
        </p:nvSpPr>
        <p:spPr>
          <a:xfrm>
            <a:off x="2072641" y="4406901"/>
            <a:ext cx="440266" cy="44026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46EE9E6-4357-4D45-DC48-36CAE3D48045}"/>
              </a:ext>
            </a:extLst>
          </p:cNvPr>
          <p:cNvSpPr/>
          <p:nvPr/>
        </p:nvSpPr>
        <p:spPr>
          <a:xfrm>
            <a:off x="9068648" y="550164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9AC33BB1-483B-4FF5-327F-11DE7DEB5FCA}"/>
              </a:ext>
            </a:extLst>
          </p:cNvPr>
          <p:cNvSpPr/>
          <p:nvPr/>
        </p:nvSpPr>
        <p:spPr>
          <a:xfrm>
            <a:off x="3783752" y="4600787"/>
            <a:ext cx="856828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D5308918-DA8B-4A5D-9EDE-8A3B4EA6FB29}"/>
              </a:ext>
            </a:extLst>
          </p:cNvPr>
          <p:cNvSpPr/>
          <p:nvPr/>
        </p:nvSpPr>
        <p:spPr>
          <a:xfrm>
            <a:off x="6591300" y="4637193"/>
            <a:ext cx="118872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1B2E7E4-9003-A986-FB71-5FB09BBE5CFE}"/>
              </a:ext>
            </a:extLst>
          </p:cNvPr>
          <p:cNvSpPr/>
          <p:nvPr/>
        </p:nvSpPr>
        <p:spPr>
          <a:xfrm>
            <a:off x="1979508" y="3331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7385B23-6B64-2098-BE08-8DA6DED2B881}"/>
              </a:ext>
            </a:extLst>
          </p:cNvPr>
          <p:cNvSpPr/>
          <p:nvPr/>
        </p:nvSpPr>
        <p:spPr>
          <a:xfrm>
            <a:off x="2868508" y="3331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42EB7DC-89BF-3CCB-4200-046645F29C7C}"/>
              </a:ext>
            </a:extLst>
          </p:cNvPr>
          <p:cNvSpPr/>
          <p:nvPr/>
        </p:nvSpPr>
        <p:spPr>
          <a:xfrm>
            <a:off x="9072881" y="4980093"/>
            <a:ext cx="44026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DC86469-9FD1-0968-D0ED-7CFC1D7C7455}"/>
              </a:ext>
            </a:extLst>
          </p:cNvPr>
          <p:cNvSpPr/>
          <p:nvPr/>
        </p:nvSpPr>
        <p:spPr>
          <a:xfrm>
            <a:off x="5814908" y="550164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CCAE854-020B-27AD-D0A6-6548B790BCB0}"/>
              </a:ext>
            </a:extLst>
          </p:cNvPr>
          <p:cNvSpPr/>
          <p:nvPr/>
        </p:nvSpPr>
        <p:spPr>
          <a:xfrm>
            <a:off x="4914901" y="551434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485EEED-4AC9-1132-6CDE-F9E1E57861F3}"/>
              </a:ext>
            </a:extLst>
          </p:cNvPr>
          <p:cNvSpPr/>
          <p:nvPr/>
        </p:nvSpPr>
        <p:spPr>
          <a:xfrm>
            <a:off x="4907281" y="501904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19CC950-E699-D07F-796D-35E9C3D61C57}"/>
              </a:ext>
            </a:extLst>
          </p:cNvPr>
          <p:cNvSpPr/>
          <p:nvPr/>
        </p:nvSpPr>
        <p:spPr>
          <a:xfrm>
            <a:off x="4907281" y="450850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BA0D9A5-4C44-CE4C-9313-4B899A003AFC}"/>
              </a:ext>
            </a:extLst>
          </p:cNvPr>
          <p:cNvSpPr/>
          <p:nvPr/>
        </p:nvSpPr>
        <p:spPr>
          <a:xfrm>
            <a:off x="4907281" y="397510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13FAC67-598A-6DE7-689B-AA62EB71F35C}"/>
              </a:ext>
            </a:extLst>
          </p:cNvPr>
          <p:cNvSpPr txBox="1"/>
          <p:nvPr/>
        </p:nvSpPr>
        <p:spPr>
          <a:xfrm>
            <a:off x="7018020" y="4206240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15BEAB-67F6-1D7A-7DFE-66C4F456BC10}"/>
              </a:ext>
            </a:extLst>
          </p:cNvPr>
          <p:cNvSpPr txBox="1"/>
          <p:nvPr/>
        </p:nvSpPr>
        <p:spPr>
          <a:xfrm>
            <a:off x="5364480" y="708660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62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29936-8CBC-E8DF-E3DD-5E15AD7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9904C-B65D-F62E-41A9-E86AD586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我们发现剩下消不干净的除了可能放在另外一个栈，也可能需要放在原来这个栈里</a:t>
            </a:r>
            <a:endParaRPr lang="en-US" altLang="zh-CN" dirty="0"/>
          </a:p>
          <a:p>
            <a:r>
              <a:rPr lang="zh-CN" altLang="en-US" dirty="0"/>
              <a:t>于是定义</a:t>
            </a:r>
            <a:r>
              <a:rPr lang="en-US" altLang="zh-CN" dirty="0"/>
              <a:t>g(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为当一个栈内剩下前面不能配对的东西时，是否能删完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这一段配对的部分且把剩下的堆在同一个栈</a:t>
            </a:r>
          </a:p>
        </p:txBody>
      </p:sp>
    </p:spTree>
    <p:extLst>
      <p:ext uri="{BB962C8B-B14F-4D97-AF65-F5344CB8AC3E}">
        <p14:creationId xmlns:p14="http://schemas.microsoft.com/office/powerpoint/2010/main" val="15149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9EF4-137A-406A-4D83-BD970B6B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A44845-AD74-84AF-2A3F-DDEA9728A5E0}"/>
              </a:ext>
            </a:extLst>
          </p:cNvPr>
          <p:cNvGrpSpPr/>
          <p:nvPr/>
        </p:nvGrpSpPr>
        <p:grpSpPr>
          <a:xfrm>
            <a:off x="4191565" y="366606"/>
            <a:ext cx="2583462" cy="1363133"/>
            <a:chOff x="4470400" y="533400"/>
            <a:chExt cx="5054600" cy="2667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DF591F-3378-1A64-B57F-965AC120BBF9}"/>
                </a:ext>
              </a:extLst>
            </p:cNvPr>
            <p:cNvSpPr/>
            <p:nvPr/>
          </p:nvSpPr>
          <p:spPr>
            <a:xfrm>
              <a:off x="4470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465CB2-BED3-49CD-AB92-500BE8FCFC0E}"/>
                </a:ext>
              </a:extLst>
            </p:cNvPr>
            <p:cNvSpPr/>
            <p:nvPr/>
          </p:nvSpPr>
          <p:spPr>
            <a:xfrm>
              <a:off x="5359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385D5-E10D-40D4-80C5-2236668D03D8}"/>
                </a:ext>
              </a:extLst>
            </p:cNvPr>
            <p:cNvSpPr/>
            <p:nvPr/>
          </p:nvSpPr>
          <p:spPr>
            <a:xfrm>
              <a:off x="8017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2EE346-DC99-B16F-D7AA-B9CDF93C3BE3}"/>
                </a:ext>
              </a:extLst>
            </p:cNvPr>
            <p:cNvSpPr/>
            <p:nvPr/>
          </p:nvSpPr>
          <p:spPr>
            <a:xfrm>
              <a:off x="8906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FC937E2-2D77-0ABA-FA44-F02CCE1A9B95}"/>
                </a:ext>
              </a:extLst>
            </p:cNvPr>
            <p:cNvSpPr/>
            <p:nvPr/>
          </p:nvSpPr>
          <p:spPr>
            <a:xfrm>
              <a:off x="4558013" y="2700869"/>
              <a:ext cx="440266" cy="4402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AF2A046-C038-E14E-B0EE-D536F5D8AEC7}"/>
                </a:ext>
              </a:extLst>
            </p:cNvPr>
            <p:cNvSpPr/>
            <p:nvPr/>
          </p:nvSpPr>
          <p:spPr>
            <a:xfrm>
              <a:off x="4558013" y="2150534"/>
              <a:ext cx="440266" cy="4402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B97F557-8C32-F80C-AB31-40AA9FDBC1D6}"/>
                </a:ext>
              </a:extLst>
            </p:cNvPr>
            <p:cNvSpPr/>
            <p:nvPr/>
          </p:nvSpPr>
          <p:spPr>
            <a:xfrm>
              <a:off x="4558013" y="1608667"/>
              <a:ext cx="440266" cy="44026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B0F9697-F6E6-6E4F-0AFF-74CA99CF6CF6}"/>
                </a:ext>
              </a:extLst>
            </p:cNvPr>
            <p:cNvSpPr/>
            <p:nvPr/>
          </p:nvSpPr>
          <p:spPr>
            <a:xfrm>
              <a:off x="9007613" y="2192867"/>
              <a:ext cx="440266" cy="4402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0FBD934-1F9A-9DEC-6919-F743A0182119}"/>
                </a:ext>
              </a:extLst>
            </p:cNvPr>
            <p:cNvSpPr/>
            <p:nvPr/>
          </p:nvSpPr>
          <p:spPr>
            <a:xfrm>
              <a:off x="9007613" y="1642533"/>
              <a:ext cx="440266" cy="440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FE554BDC-F689-4FD8-516D-2F5A7B39EC85}"/>
                </a:ext>
              </a:extLst>
            </p:cNvPr>
            <p:cNvSpPr/>
            <p:nvPr/>
          </p:nvSpPr>
          <p:spPr>
            <a:xfrm>
              <a:off x="6214533" y="1930400"/>
              <a:ext cx="1667934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B85D95F-4086-714F-632A-7AD742441BF8}"/>
              </a:ext>
            </a:extLst>
          </p:cNvPr>
          <p:cNvSpPr/>
          <p:nvPr/>
        </p:nvSpPr>
        <p:spPr>
          <a:xfrm>
            <a:off x="2717800" y="2167467"/>
            <a:ext cx="24638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DD4AD-461A-8F8E-C588-7D3B7E0DA8DC}"/>
              </a:ext>
            </a:extLst>
          </p:cNvPr>
          <p:cNvSpPr/>
          <p:nvPr/>
        </p:nvSpPr>
        <p:spPr>
          <a:xfrm>
            <a:off x="5994400" y="2167467"/>
            <a:ext cx="2802467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BB0DC6-93D8-C3CE-38A3-ACC72BE4B7E1}"/>
              </a:ext>
            </a:extLst>
          </p:cNvPr>
          <p:cNvSpPr/>
          <p:nvPr/>
        </p:nvSpPr>
        <p:spPr>
          <a:xfrm>
            <a:off x="5376335" y="213360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0E7BDA-3CC2-C640-6314-31BC2074A9FF}"/>
              </a:ext>
            </a:extLst>
          </p:cNvPr>
          <p:cNvSpPr/>
          <p:nvPr/>
        </p:nvSpPr>
        <p:spPr>
          <a:xfrm>
            <a:off x="4824307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ACC750-633E-82A3-4C46-2FCD4E356060}"/>
              </a:ext>
            </a:extLst>
          </p:cNvPr>
          <p:cNvSpPr/>
          <p:nvPr/>
        </p:nvSpPr>
        <p:spPr>
          <a:xfrm>
            <a:off x="5713307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1A69B6-D1FC-9562-4927-7E05DBA3C140}"/>
              </a:ext>
            </a:extLst>
          </p:cNvPr>
          <p:cNvSpPr/>
          <p:nvPr/>
        </p:nvSpPr>
        <p:spPr>
          <a:xfrm>
            <a:off x="8074660" y="29658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49180F-D443-7176-41EF-F47C69A40F66}"/>
              </a:ext>
            </a:extLst>
          </p:cNvPr>
          <p:cNvSpPr/>
          <p:nvPr/>
        </p:nvSpPr>
        <p:spPr>
          <a:xfrm>
            <a:off x="8963660" y="29658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E07E09-4F2F-0F7D-9EC2-CB63AA525B96}"/>
              </a:ext>
            </a:extLst>
          </p:cNvPr>
          <p:cNvSpPr/>
          <p:nvPr/>
        </p:nvSpPr>
        <p:spPr>
          <a:xfrm>
            <a:off x="2072641" y="511810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BC56E9D-8F92-B792-4EB4-7401F78A8FBB}"/>
              </a:ext>
            </a:extLst>
          </p:cNvPr>
          <p:cNvSpPr/>
          <p:nvPr/>
        </p:nvSpPr>
        <p:spPr>
          <a:xfrm>
            <a:off x="2072641" y="456776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EFF2564-3BF9-D127-021C-5F69A929AEDA}"/>
              </a:ext>
            </a:extLst>
          </p:cNvPr>
          <p:cNvSpPr/>
          <p:nvPr/>
        </p:nvSpPr>
        <p:spPr>
          <a:xfrm>
            <a:off x="2072641" y="4025901"/>
            <a:ext cx="440266" cy="44026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A7718A-1D90-3DC7-8150-6F2A9141502C}"/>
              </a:ext>
            </a:extLst>
          </p:cNvPr>
          <p:cNvSpPr/>
          <p:nvPr/>
        </p:nvSpPr>
        <p:spPr>
          <a:xfrm>
            <a:off x="9068648" y="512064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94894E9-491C-DF45-4C36-ACD4561C850B}"/>
              </a:ext>
            </a:extLst>
          </p:cNvPr>
          <p:cNvSpPr/>
          <p:nvPr/>
        </p:nvSpPr>
        <p:spPr>
          <a:xfrm>
            <a:off x="3783752" y="4219787"/>
            <a:ext cx="856828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0D541E4-5AB8-CA37-F105-1AFDECA28AEA}"/>
              </a:ext>
            </a:extLst>
          </p:cNvPr>
          <p:cNvSpPr/>
          <p:nvPr/>
        </p:nvSpPr>
        <p:spPr>
          <a:xfrm>
            <a:off x="6591300" y="4256193"/>
            <a:ext cx="118872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60FA9C-5D9B-667A-3DDE-C3E7C5D068EB}"/>
              </a:ext>
            </a:extLst>
          </p:cNvPr>
          <p:cNvSpPr/>
          <p:nvPr/>
        </p:nvSpPr>
        <p:spPr>
          <a:xfrm>
            <a:off x="1979508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548B48-BC28-BD12-F194-17EE4FCF3AB4}"/>
              </a:ext>
            </a:extLst>
          </p:cNvPr>
          <p:cNvSpPr/>
          <p:nvPr/>
        </p:nvSpPr>
        <p:spPr>
          <a:xfrm>
            <a:off x="2868508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6E2248-51BE-D8B8-4AC7-BA308093CE14}"/>
              </a:ext>
            </a:extLst>
          </p:cNvPr>
          <p:cNvSpPr/>
          <p:nvPr/>
        </p:nvSpPr>
        <p:spPr>
          <a:xfrm>
            <a:off x="9072881" y="4599093"/>
            <a:ext cx="44026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47EB1B8-615C-7AA3-577F-7D7505C25279}"/>
              </a:ext>
            </a:extLst>
          </p:cNvPr>
          <p:cNvSpPr/>
          <p:nvPr/>
        </p:nvSpPr>
        <p:spPr>
          <a:xfrm>
            <a:off x="5814908" y="512064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FC5AAC3-E1EE-8DB0-76AF-BD506728D447}"/>
              </a:ext>
            </a:extLst>
          </p:cNvPr>
          <p:cNvSpPr/>
          <p:nvPr/>
        </p:nvSpPr>
        <p:spPr>
          <a:xfrm>
            <a:off x="4914901" y="513334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078E217-618E-5D76-F27B-D29187DD7C35}"/>
              </a:ext>
            </a:extLst>
          </p:cNvPr>
          <p:cNvSpPr/>
          <p:nvPr/>
        </p:nvSpPr>
        <p:spPr>
          <a:xfrm>
            <a:off x="4907281" y="463804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B8EF20A-BC65-4006-82D6-F405A2F86D8F}"/>
              </a:ext>
            </a:extLst>
          </p:cNvPr>
          <p:cNvSpPr/>
          <p:nvPr/>
        </p:nvSpPr>
        <p:spPr>
          <a:xfrm>
            <a:off x="4907281" y="412750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44884AE-A195-3175-4BB1-DCEEB0EE7EBF}"/>
              </a:ext>
            </a:extLst>
          </p:cNvPr>
          <p:cNvSpPr/>
          <p:nvPr/>
        </p:nvSpPr>
        <p:spPr>
          <a:xfrm>
            <a:off x="4907281" y="359410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C1F7E6-B5D6-3ADB-B7FE-BB0CD15C6631}"/>
              </a:ext>
            </a:extLst>
          </p:cNvPr>
          <p:cNvSpPr txBox="1"/>
          <p:nvPr/>
        </p:nvSpPr>
        <p:spPr>
          <a:xfrm>
            <a:off x="7018020" y="3825240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2468C3-BE1F-4DA1-F0E9-959A7C925972}"/>
              </a:ext>
            </a:extLst>
          </p:cNvPr>
          <p:cNvSpPr txBox="1"/>
          <p:nvPr/>
        </p:nvSpPr>
        <p:spPr>
          <a:xfrm>
            <a:off x="3992880" y="37719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5923BBC-786F-3DDB-1240-EB2A9AD1EA76}"/>
              </a:ext>
            </a:extLst>
          </p:cNvPr>
          <p:cNvSpPr txBox="1"/>
          <p:nvPr/>
        </p:nvSpPr>
        <p:spPr>
          <a:xfrm>
            <a:off x="5364480" y="708660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96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9EF4-137A-406A-4D83-BD970B6B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A44845-AD74-84AF-2A3F-DDEA9728A5E0}"/>
              </a:ext>
            </a:extLst>
          </p:cNvPr>
          <p:cNvGrpSpPr/>
          <p:nvPr/>
        </p:nvGrpSpPr>
        <p:grpSpPr>
          <a:xfrm>
            <a:off x="4191565" y="366606"/>
            <a:ext cx="2583462" cy="1363133"/>
            <a:chOff x="4470400" y="533400"/>
            <a:chExt cx="5054600" cy="2667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DF591F-3378-1A64-B57F-965AC120BBF9}"/>
                </a:ext>
              </a:extLst>
            </p:cNvPr>
            <p:cNvSpPr/>
            <p:nvPr/>
          </p:nvSpPr>
          <p:spPr>
            <a:xfrm>
              <a:off x="4470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465CB2-BED3-49CD-AB92-500BE8FCFC0E}"/>
                </a:ext>
              </a:extLst>
            </p:cNvPr>
            <p:cNvSpPr/>
            <p:nvPr/>
          </p:nvSpPr>
          <p:spPr>
            <a:xfrm>
              <a:off x="5359400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385D5-E10D-40D4-80C5-2236668D03D8}"/>
                </a:ext>
              </a:extLst>
            </p:cNvPr>
            <p:cNvSpPr/>
            <p:nvPr/>
          </p:nvSpPr>
          <p:spPr>
            <a:xfrm>
              <a:off x="8017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2EE346-DC99-B16F-D7AA-B9CDF93C3BE3}"/>
                </a:ext>
              </a:extLst>
            </p:cNvPr>
            <p:cNvSpPr/>
            <p:nvPr/>
          </p:nvSpPr>
          <p:spPr>
            <a:xfrm>
              <a:off x="8906933" y="533400"/>
              <a:ext cx="618067" cy="2667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FC937E2-2D77-0ABA-FA44-F02CCE1A9B95}"/>
                </a:ext>
              </a:extLst>
            </p:cNvPr>
            <p:cNvSpPr/>
            <p:nvPr/>
          </p:nvSpPr>
          <p:spPr>
            <a:xfrm>
              <a:off x="4558013" y="2700869"/>
              <a:ext cx="440266" cy="4402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AF2A046-C038-E14E-B0EE-D536F5D8AEC7}"/>
                </a:ext>
              </a:extLst>
            </p:cNvPr>
            <p:cNvSpPr/>
            <p:nvPr/>
          </p:nvSpPr>
          <p:spPr>
            <a:xfrm>
              <a:off x="4558013" y="2150534"/>
              <a:ext cx="440266" cy="4402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B97F557-8C32-F80C-AB31-40AA9FDBC1D6}"/>
                </a:ext>
              </a:extLst>
            </p:cNvPr>
            <p:cNvSpPr/>
            <p:nvPr/>
          </p:nvSpPr>
          <p:spPr>
            <a:xfrm>
              <a:off x="4558013" y="1608667"/>
              <a:ext cx="440266" cy="44026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B0F9697-F6E6-6E4F-0AFF-74CA99CF6CF6}"/>
                </a:ext>
              </a:extLst>
            </p:cNvPr>
            <p:cNvSpPr/>
            <p:nvPr/>
          </p:nvSpPr>
          <p:spPr>
            <a:xfrm>
              <a:off x="8113092" y="2684854"/>
              <a:ext cx="440266" cy="4402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0FBD934-1F9A-9DEC-6919-F743A0182119}"/>
                </a:ext>
              </a:extLst>
            </p:cNvPr>
            <p:cNvSpPr/>
            <p:nvPr/>
          </p:nvSpPr>
          <p:spPr>
            <a:xfrm>
              <a:off x="8113092" y="2134520"/>
              <a:ext cx="440266" cy="440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FE554BDC-F689-4FD8-516D-2F5A7B39EC85}"/>
                </a:ext>
              </a:extLst>
            </p:cNvPr>
            <p:cNvSpPr/>
            <p:nvPr/>
          </p:nvSpPr>
          <p:spPr>
            <a:xfrm>
              <a:off x="6214533" y="1930400"/>
              <a:ext cx="1667934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B85D95F-4086-714F-632A-7AD742441BF8}"/>
              </a:ext>
            </a:extLst>
          </p:cNvPr>
          <p:cNvSpPr/>
          <p:nvPr/>
        </p:nvSpPr>
        <p:spPr>
          <a:xfrm>
            <a:off x="2717800" y="2167467"/>
            <a:ext cx="2463800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DD4AD-461A-8F8E-C588-7D3B7E0DA8DC}"/>
              </a:ext>
            </a:extLst>
          </p:cNvPr>
          <p:cNvSpPr/>
          <p:nvPr/>
        </p:nvSpPr>
        <p:spPr>
          <a:xfrm>
            <a:off x="5994400" y="2167467"/>
            <a:ext cx="2802467" cy="381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BB0DC6-93D8-C3CE-38A3-ACC72BE4B7E1}"/>
              </a:ext>
            </a:extLst>
          </p:cNvPr>
          <p:cNvSpPr/>
          <p:nvPr/>
        </p:nvSpPr>
        <p:spPr>
          <a:xfrm>
            <a:off x="5376335" y="213360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0E7BDA-3CC2-C640-6314-31BC2074A9FF}"/>
              </a:ext>
            </a:extLst>
          </p:cNvPr>
          <p:cNvSpPr/>
          <p:nvPr/>
        </p:nvSpPr>
        <p:spPr>
          <a:xfrm>
            <a:off x="4824307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ACC750-633E-82A3-4C46-2FCD4E356060}"/>
              </a:ext>
            </a:extLst>
          </p:cNvPr>
          <p:cNvSpPr/>
          <p:nvPr/>
        </p:nvSpPr>
        <p:spPr>
          <a:xfrm>
            <a:off x="5713307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1A69B6-D1FC-9562-4927-7E05DBA3C140}"/>
              </a:ext>
            </a:extLst>
          </p:cNvPr>
          <p:cNvSpPr/>
          <p:nvPr/>
        </p:nvSpPr>
        <p:spPr>
          <a:xfrm>
            <a:off x="8074660" y="29658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49180F-D443-7176-41EF-F47C69A40F66}"/>
              </a:ext>
            </a:extLst>
          </p:cNvPr>
          <p:cNvSpPr/>
          <p:nvPr/>
        </p:nvSpPr>
        <p:spPr>
          <a:xfrm>
            <a:off x="8963660" y="296587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E07E09-4F2F-0F7D-9EC2-CB63AA525B96}"/>
              </a:ext>
            </a:extLst>
          </p:cNvPr>
          <p:cNvSpPr/>
          <p:nvPr/>
        </p:nvSpPr>
        <p:spPr>
          <a:xfrm>
            <a:off x="2072641" y="5118101"/>
            <a:ext cx="440266" cy="4402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BC56E9D-8F92-B792-4EB4-7401F78A8FBB}"/>
              </a:ext>
            </a:extLst>
          </p:cNvPr>
          <p:cNvSpPr/>
          <p:nvPr/>
        </p:nvSpPr>
        <p:spPr>
          <a:xfrm>
            <a:off x="2072641" y="4567767"/>
            <a:ext cx="440266" cy="440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EFF2564-3BF9-D127-021C-5F69A929AEDA}"/>
              </a:ext>
            </a:extLst>
          </p:cNvPr>
          <p:cNvSpPr/>
          <p:nvPr/>
        </p:nvSpPr>
        <p:spPr>
          <a:xfrm>
            <a:off x="2072641" y="4025901"/>
            <a:ext cx="440266" cy="44026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A7718A-1D90-3DC7-8150-6F2A9141502C}"/>
              </a:ext>
            </a:extLst>
          </p:cNvPr>
          <p:cNvSpPr/>
          <p:nvPr/>
        </p:nvSpPr>
        <p:spPr>
          <a:xfrm>
            <a:off x="8161868" y="512064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94894E9-491C-DF45-4C36-ACD4561C850B}"/>
              </a:ext>
            </a:extLst>
          </p:cNvPr>
          <p:cNvSpPr/>
          <p:nvPr/>
        </p:nvSpPr>
        <p:spPr>
          <a:xfrm>
            <a:off x="3783752" y="4219787"/>
            <a:ext cx="856828" cy="287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0D541E4-5AB8-CA37-F105-1AFDECA28AEA}"/>
              </a:ext>
            </a:extLst>
          </p:cNvPr>
          <p:cNvSpPr/>
          <p:nvPr/>
        </p:nvSpPr>
        <p:spPr>
          <a:xfrm>
            <a:off x="6591300" y="4256193"/>
            <a:ext cx="118872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60FA9C-5D9B-667A-3DDE-C3E7C5D068EB}"/>
              </a:ext>
            </a:extLst>
          </p:cNvPr>
          <p:cNvSpPr/>
          <p:nvPr/>
        </p:nvSpPr>
        <p:spPr>
          <a:xfrm>
            <a:off x="1979508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548B48-BC28-BD12-F194-17EE4FCF3AB4}"/>
              </a:ext>
            </a:extLst>
          </p:cNvPr>
          <p:cNvSpPr/>
          <p:nvPr/>
        </p:nvSpPr>
        <p:spPr>
          <a:xfrm>
            <a:off x="2868508" y="2950633"/>
            <a:ext cx="618067" cy="266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36E2248-51BE-D8B8-4AC7-BA308093CE14}"/>
              </a:ext>
            </a:extLst>
          </p:cNvPr>
          <p:cNvSpPr/>
          <p:nvPr/>
        </p:nvSpPr>
        <p:spPr>
          <a:xfrm>
            <a:off x="8166101" y="4599093"/>
            <a:ext cx="44026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47EB1B8-615C-7AA3-577F-7D7505C25279}"/>
              </a:ext>
            </a:extLst>
          </p:cNvPr>
          <p:cNvSpPr/>
          <p:nvPr/>
        </p:nvSpPr>
        <p:spPr>
          <a:xfrm>
            <a:off x="4923368" y="5113020"/>
            <a:ext cx="440266" cy="4402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078E217-618E-5D76-F27B-D29187DD7C35}"/>
              </a:ext>
            </a:extLst>
          </p:cNvPr>
          <p:cNvSpPr/>
          <p:nvPr/>
        </p:nvSpPr>
        <p:spPr>
          <a:xfrm>
            <a:off x="5798821" y="511048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B8EF20A-BC65-4006-82D6-F405A2F86D8F}"/>
              </a:ext>
            </a:extLst>
          </p:cNvPr>
          <p:cNvSpPr/>
          <p:nvPr/>
        </p:nvSpPr>
        <p:spPr>
          <a:xfrm>
            <a:off x="5798821" y="459994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44884AE-A195-3175-4BB1-DCEEB0EE7EBF}"/>
              </a:ext>
            </a:extLst>
          </p:cNvPr>
          <p:cNvSpPr/>
          <p:nvPr/>
        </p:nvSpPr>
        <p:spPr>
          <a:xfrm>
            <a:off x="5798821" y="4066541"/>
            <a:ext cx="440266" cy="4402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C1F7E6-B5D6-3ADB-B7FE-BB0CD15C6631}"/>
              </a:ext>
            </a:extLst>
          </p:cNvPr>
          <p:cNvSpPr txBox="1"/>
          <p:nvPr/>
        </p:nvSpPr>
        <p:spPr>
          <a:xfrm>
            <a:off x="7018020" y="3825240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2468C3-BE1F-4DA1-F0E9-959A7C925972}"/>
              </a:ext>
            </a:extLst>
          </p:cNvPr>
          <p:cNvSpPr txBox="1"/>
          <p:nvPr/>
        </p:nvSpPr>
        <p:spPr>
          <a:xfrm>
            <a:off x="4023360" y="3825240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574E99-3D84-E5DA-3E79-D74B888223E8}"/>
              </a:ext>
            </a:extLst>
          </p:cNvPr>
          <p:cNvSpPr txBox="1"/>
          <p:nvPr/>
        </p:nvSpPr>
        <p:spPr>
          <a:xfrm>
            <a:off x="5334000" y="6477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761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465</Words>
  <Application>Microsoft Office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G. 喵了个喵 III</vt:lpstr>
      <vt:lpstr>题目大意</vt:lpstr>
      <vt:lpstr>正解</vt:lpstr>
      <vt:lpstr>正解</vt:lpstr>
      <vt:lpstr>正解</vt:lpstr>
      <vt:lpstr>正解</vt:lpstr>
      <vt:lpstr>正解</vt:lpstr>
      <vt:lpstr>正解</vt:lpstr>
      <vt:lpstr>正解</vt:lpstr>
      <vt:lpstr>正解</vt:lpstr>
      <vt:lpstr>正解</vt:lpstr>
      <vt:lpstr>正解</vt:lpstr>
      <vt:lpstr>正解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 喵了个喵 III</dc:title>
  <dc:creator>Space Eliminate</dc:creator>
  <cp:lastModifiedBy>Space Eliminate</cp:lastModifiedBy>
  <cp:revision>5</cp:revision>
  <dcterms:created xsi:type="dcterms:W3CDTF">2023-05-26T16:53:40Z</dcterms:created>
  <dcterms:modified xsi:type="dcterms:W3CDTF">2023-05-26T22:48:42Z</dcterms:modified>
</cp:coreProperties>
</file>