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E138F-A3F0-8391-A5E3-E31D71A73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2B7029-7248-767E-1489-E1B48AB3A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AFA25-25F1-3A19-ECD4-941BAB7B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B645A-35E9-AD50-7373-38BFC2BB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93B8D-AB68-20DB-953D-B2CAF0BA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03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7050B-6DA2-9FC2-67EC-41A37584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D55DF2-3B55-DFED-750F-BD18F52A2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A4B60-9C23-0ABB-050B-6274E3BC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57D0B-3937-B9E5-015A-854F60E1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8F1E9-9CF5-20F8-F1BC-1B174DA7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5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7FAFCA-9F20-A5B3-17A9-2FC133218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029B3B-1C57-6FB4-72E3-6CBE324C8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FDEC6-DCF8-A0C1-564B-F16061FC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387BE-60DA-CA86-80AE-CF1A0336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EE9FE-C0F2-F593-351C-05D402A5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98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82806-19B0-5D5A-D11D-7B344BBD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4833A-55C2-55FB-4AED-1C922D9E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0B2B3-EED7-3569-0774-761865D9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FEE215-BB43-7555-EA16-B39F9541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5C249-21FA-55D1-8DC0-002E2B16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8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907EB-8C38-FF60-6C7C-4CBE32BD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B0512B-A67B-6AB7-686D-77BD33D0D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A12B1-DAA7-387C-57E2-412B161B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CC96C-9230-E4A0-C5B8-81860875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29F91-89A4-42C2-E25A-E09B8231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13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A4C30-C7CB-FA3C-7B80-A9DFC465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C8212-4263-0A9E-70C7-A08FB3476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6C1A01-58C1-BC09-CDCD-85BB75581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9B3FA5-37F4-4B6E-BFB9-A2E8D944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F982F1-4FF9-3C78-3C1E-16A67227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2A670-9DD3-5C3E-7AA2-2E57910C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5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8FF2B-DD52-F0FA-76A7-10BEF868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18F217-890B-3EE9-64CC-DD3E871AF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2AC01C-CA7C-B4D7-051E-A35B27998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CE32D6-EB02-95C4-F58F-7B9E4EC9A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88CDB7-64E2-9524-F84F-161B09608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326CBC-A73F-17C1-B8A8-86D66BFA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F77563-0735-8B0E-ABEE-46C8AE8A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E514A2-7141-6823-954C-8F71AF60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33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A5710-F101-0BA0-A5DA-0B6A7964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E9C1A9-C99C-DD1C-946E-EE206773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6647C8-DA55-96A2-2B3F-5B420839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98F4C5-2B4E-8543-6070-45CB29C2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0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6396AE-7274-66B1-F379-262C54FB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FCD253-0C6C-F3BE-1D40-473E4D04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686D4-CCD6-89A9-DA94-3D615864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89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92EFB-052D-0AAC-F436-F65DD494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D321B-1F7E-F374-0F19-6C3DFCE2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B73C76-C383-0E24-3F57-D0B52A9EB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BD95BF-ECBF-28A4-C828-C4D97A3E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863719-88EA-C562-FD10-E8CD949C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4F06BE-7BAF-D105-B48F-9AEDEDFE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86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348E1-7AF4-4521-0AA6-E9928BDB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CD65FC-10BC-58CA-69AD-7F86B4D61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9DC80C-538E-E074-F6D2-AAA6DA2A0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9C2222-FDA6-47AD-492C-F9DAAA64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5AB39-1518-D502-D030-2C1997E1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A1DA5D-825D-59BC-440E-3311A8FB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7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994CFB-1A59-E51C-F9B6-2EDBF0CC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5FF5F8-31EF-1206-F562-6DF3605EF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A4036-0242-F72B-198C-BCE2B9380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F300-0710-4AE9-BE7D-E6D302B55B63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D329B-BB2E-DEA4-1D04-4E831AB41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572FA-8CA7-CB3C-B1B8-6AB7985FE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6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E639A-E6B0-AC50-AA93-E2109534E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THUPC2023 K</a:t>
            </a:r>
            <a:br>
              <a:rPr lang="en-US" altLang="zh-CN" dirty="0"/>
            </a:br>
            <a:r>
              <a:rPr lang="zh-CN" altLang="en-US" dirty="0"/>
              <a:t>巧克力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8BB1DC-DF01-FC42-D97D-AD3D32272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Itst</a:t>
            </a:r>
          </a:p>
          <a:p>
            <a:r>
              <a:rPr lang="en-US" altLang="zh-CN" dirty="0"/>
              <a:t>THU, IIIS</a:t>
            </a:r>
          </a:p>
          <a:p>
            <a:r>
              <a:rPr lang="en-US" altLang="zh-CN" dirty="0"/>
              <a:t>2023/05/28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DFE06F-E84E-8A66-1C02-72B1A7489635}"/>
              </a:ext>
            </a:extLst>
          </p:cNvPr>
          <p:cNvSpPr txBox="1"/>
          <p:nvPr/>
        </p:nvSpPr>
        <p:spPr>
          <a:xfrm flipH="1">
            <a:off x="1480" y="6504040"/>
            <a:ext cx="1219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 comes from: </a:t>
            </a:r>
            <a:r>
              <a:rPr lang="zh-CN" altLang="en-US" dirty="0"/>
              <a:t>在 </a:t>
            </a:r>
            <a:r>
              <a:rPr lang="en-US" altLang="zh-CN" dirty="0" err="1"/>
              <a:t>Taptap</a:t>
            </a:r>
            <a:r>
              <a:rPr lang="en-US" altLang="zh-CN" dirty="0"/>
              <a:t> </a:t>
            </a:r>
            <a:r>
              <a:rPr lang="zh-CN" altLang="en-US" dirty="0"/>
              <a:t>上玩到了个这样的游戏（灭鼠先锋）。                                                                           （</a:t>
            </a:r>
            <a:r>
              <a:rPr lang="en-US" altLang="zh-CN" dirty="0"/>
              <a:t>……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6054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0335F-8AE8-9FF8-8A6F-BEAA0ABF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3927CD-4E1A-9FDB-2A47-9D62637A8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1140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给定可重数集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1,2,⋯,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，双方轮流操作。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每次操作可以选择一个正整数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，再选择两个非负整数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删去并加入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不可操作者输。</a:t>
                </a:r>
                <a:endParaRPr lang="en-US" altLang="zh-CN" dirty="0"/>
              </a:p>
              <a:p>
                <a:r>
                  <a:rPr lang="zh-CN" altLang="en-US" dirty="0"/>
                  <a:t>假设除了先手第一步外双方按照最优策略博弈，问先手存在多少个第一步方案获得胜利，对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+7)</m:t>
                    </m:r>
                  </m:oMath>
                </a14:m>
                <a:r>
                  <a:rPr lang="zh-CN" altLang="en-US" dirty="0"/>
                  <a:t> 取模。</a:t>
                </a:r>
                <a:endParaRPr lang="en-US" altLang="zh-CN" dirty="0"/>
              </a:p>
              <a:p>
                <a:r>
                  <a:rPr lang="zh-CN" altLang="en-US" dirty="0"/>
                  <a:t>两个方案不同当且仅当选出的数不同（多个相同的数算多个方案）或选出的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有一个不同。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五万组数据，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3927CD-4E1A-9FDB-2A47-9D62637A8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11402"/>
              </a:xfrm>
              <a:blipFill>
                <a:blip r:embed="rId2"/>
                <a:stretch>
                  <a:fillRect l="-1043" t="-2348" r="-3188" b="-3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89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6C8E7-17B2-8E33-0940-E5863917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3E54-C726-DD4A-4EC2-597A44FE8A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下设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:r>
                  <a:rPr lang="en-US" altLang="zh-CN" dirty="0" err="1"/>
                  <a:t>xor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操作。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我们先要知道啥时候能获胜。由“有向无环图上公平组合游戏的</a:t>
                </a:r>
                <a:r>
                  <a:rPr lang="en-US" altLang="zh-CN" dirty="0"/>
                  <a:t> SG </a:t>
                </a:r>
                <a:r>
                  <a:rPr lang="zh-CN" altLang="en-US" dirty="0"/>
                  <a:t>值是每个独立子游戏的 </a:t>
                </a:r>
                <a:r>
                  <a:rPr lang="en-US" altLang="zh-CN" dirty="0"/>
                  <a:t>SG </a:t>
                </a:r>
                <a:r>
                  <a:rPr lang="zh-CN" altLang="en-US" dirty="0"/>
                  <a:t>值的异或”，我们只需要算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 </a:t>
                </a:r>
                <a:r>
                  <a:rPr lang="en-US" altLang="zh-CN" dirty="0"/>
                  <a:t>SG </a:t>
                </a:r>
                <a:r>
                  <a:rPr lang="zh-CN" altLang="en-US" dirty="0"/>
                  <a:t>值就行了。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实际上，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首先，我们总是让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就是一个大小为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的石子堆，故有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然而又有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，所以容易证明该结论。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3E54-C726-DD4A-4EC2-597A44FE8A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38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6C8E7-17B2-8E33-0940-E5863917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3E54-C726-DD4A-4EC2-597A44FE8A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首先我们需要快速计算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1⊕2⊕⋯⊕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注意到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，那么通过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的奇偶可以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 计算出这个数的值。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接下来我们需要计算方案数。设初始局面的 </a:t>
                </a:r>
                <a:r>
                  <a:rPr lang="en-US" altLang="zh-CN" dirty="0"/>
                  <a:t>SG </a:t>
                </a:r>
                <a:r>
                  <a:rPr lang="zh-CN" altLang="en-US" dirty="0"/>
                  <a:t>函数值为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，设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zh-CN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=0]</m:t>
                            </m:r>
                          </m:e>
                        </m:nary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那么答案就是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3E54-C726-DD4A-4EC2-597A44FE8A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24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6C8E7-17B2-8E33-0940-E5863917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3E54-C726-DD4A-4EC2-597A44FE8A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我们把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写成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=0]</m:t>
                        </m:r>
                      </m:e>
                    </m:nary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容易在数位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中处理。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稍难，因为其涉及到进位问题。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但注意到当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到当前位置（设为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zh-CN" altLang="en-US" dirty="0"/>
                  <a:t>）时，如果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有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</m:oMath>
                </a14:m>
                <a:r>
                  <a:rPr lang="zh-CN" altLang="en-US" dirty="0"/>
                  <a:t>，那么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就永远成立。所以在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时加一维记录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zh-CN" altLang="en-US" dirty="0"/>
                  <a:t> 跟 </a:t>
                </a:r>
                <a:r>
                  <a:rPr lang="en-US" altLang="zh-CN" dirty="0"/>
                  <a:t>4 </a:t>
                </a:r>
                <a:r>
                  <a:rPr lang="zh-CN" altLang="en-US" dirty="0"/>
                  <a:t>取 </a:t>
                </a:r>
                <a:r>
                  <a:rPr lang="en-US" altLang="zh-CN" dirty="0"/>
                  <a:t>min</a:t>
                </a:r>
                <a:r>
                  <a:rPr lang="zh-CN" altLang="en-US" dirty="0"/>
                  <a:t>，处理进位的问题。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3E54-C726-DD4A-4EC2-597A44FE8A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521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38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9E5A4-FD7A-CB15-C5F7-04869F69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Bonus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E76C3-9530-2B69-9C83-E1A05BCE2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“没有。”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“是不是捏一个比较好。”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“那就算一下双方都随机操作先手获胜的概率吧。”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184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486</Words>
  <Application>Microsoft Office PowerPoint</Application>
  <PresentationFormat>宽屏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THUPC2023 K 巧克力</vt:lpstr>
      <vt:lpstr>题意</vt:lpstr>
      <vt:lpstr>解法</vt:lpstr>
      <vt:lpstr>解法</vt:lpstr>
      <vt:lpstr>解法</vt:lpstr>
      <vt:lpstr>Bonus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THUPC2023 B 物理实验</dc:title>
  <dc:creator>彭 思进</dc:creator>
  <cp:lastModifiedBy>彭 思进</cp:lastModifiedBy>
  <cp:revision>37</cp:revision>
  <dcterms:created xsi:type="dcterms:W3CDTF">2023-05-24T11:51:00Z</dcterms:created>
  <dcterms:modified xsi:type="dcterms:W3CDTF">2023-05-25T10:57:50Z</dcterms:modified>
</cp:coreProperties>
</file>