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5730" y="2089599"/>
            <a:ext cx="8915399" cy="2262781"/>
          </a:xfrm>
        </p:spPr>
        <p:txBody>
          <a:bodyPr/>
          <a:lstStyle/>
          <a:p>
            <a:r>
              <a:rPr lang="en-US" dirty="0" smtClean="0"/>
              <a:t>CLIENT DELIVERABLE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5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1" y="0"/>
            <a:ext cx="11341992" cy="66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2" y="91762"/>
            <a:ext cx="12028868" cy="67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152130"/>
            <a:ext cx="11715482" cy="65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0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38637"/>
            <a:ext cx="11894356" cy="66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" y="25758"/>
            <a:ext cx="12024575" cy="67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121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CLIENT DELIVERABLE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DELIVERABLE</dc:title>
  <dc:creator>shashank mamgain</dc:creator>
  <cp:lastModifiedBy>shashank mamgain</cp:lastModifiedBy>
  <cp:revision>5</cp:revision>
  <dcterms:created xsi:type="dcterms:W3CDTF">2019-02-19T09:31:49Z</dcterms:created>
  <dcterms:modified xsi:type="dcterms:W3CDTF">2019-02-19T11:55:17Z</dcterms:modified>
</cp:coreProperties>
</file>