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1" r:id="rId2"/>
    <p:sldId id="275" r:id="rId3"/>
    <p:sldId id="276" r:id="rId4"/>
    <p:sldId id="266" r:id="rId5"/>
    <p:sldId id="273" r:id="rId6"/>
    <p:sldId id="267" r:id="rId7"/>
    <p:sldId id="277" r:id="rId8"/>
    <p:sldId id="265" r:id="rId9"/>
    <p:sldId id="278" r:id="rId10"/>
    <p:sldId id="280" r:id="rId11"/>
    <p:sldId id="279" r:id="rId12"/>
    <p:sldId id="282" r:id="rId13"/>
    <p:sldId id="281" r:id="rId14"/>
    <p:sldId id="283" r:id="rId15"/>
    <p:sldId id="256" r:id="rId16"/>
    <p:sldId id="272" r:id="rId17"/>
    <p:sldId id="264" r:id="rId18"/>
    <p:sldId id="274" r:id="rId19"/>
    <p:sldId id="268" r:id="rId20"/>
    <p:sldId id="257" r:id="rId21"/>
    <p:sldId id="269" r:id="rId22"/>
    <p:sldId id="258" r:id="rId23"/>
    <p:sldId id="270" r:id="rId24"/>
    <p:sldId id="259" r:id="rId25"/>
    <p:sldId id="262" r:id="rId26"/>
    <p:sldId id="263" r:id="rId27"/>
    <p:sldId id="260" r:id="rId28"/>
    <p:sldId id="261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959"/>
    <a:srgbClr val="CCECFF"/>
    <a:srgbClr val="6D97FF"/>
    <a:srgbClr val="89A7E3"/>
    <a:srgbClr val="75A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F6845-2D1F-4DC9-B3F2-9FBB31958C38}" v="2254" dt="2021-06-30T12:19:12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94660"/>
  </p:normalViewPr>
  <p:slideViewPr>
    <p:cSldViewPr snapToGrid="0">
      <p:cViewPr>
        <p:scale>
          <a:sx n="37" d="100"/>
          <a:sy n="37" d="100"/>
        </p:scale>
        <p:origin x="1803" y="1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gumeisha@gmail.com" userId="24172f7674a90e42" providerId="LiveId" clId="{FADF6845-2D1F-4DC9-B3F2-9FBB31958C38}"/>
    <pc:docChg chg="undo custSel addSld delSld modSld sldOrd">
      <pc:chgData name="gaogumeisha@gmail.com" userId="24172f7674a90e42" providerId="LiveId" clId="{FADF6845-2D1F-4DC9-B3F2-9FBB31958C38}" dt="2021-06-30T12:23:24.212" v="9357" actId="20577"/>
      <pc:docMkLst>
        <pc:docMk/>
      </pc:docMkLst>
      <pc:sldChg chg="addSp delSp modSp mod">
        <pc:chgData name="gaogumeisha@gmail.com" userId="24172f7674a90e42" providerId="LiveId" clId="{FADF6845-2D1F-4DC9-B3F2-9FBB31958C38}" dt="2021-06-30T10:31:53.515" v="7276"/>
        <pc:sldMkLst>
          <pc:docMk/>
          <pc:sldMk cId="2789227057" sldId="256"/>
        </pc:sldMkLst>
        <pc:spChg chg="mod">
          <ac:chgData name="gaogumeisha@gmail.com" userId="24172f7674a90e42" providerId="LiveId" clId="{FADF6845-2D1F-4DC9-B3F2-9FBB31958C38}" dt="2021-06-29T08:19:23.337" v="443" actId="1076"/>
          <ac:spMkLst>
            <pc:docMk/>
            <pc:sldMk cId="2789227057" sldId="256"/>
            <ac:spMk id="2" creationId="{6D0D4154-6EFF-4B7A-9B6B-EE67DE21F880}"/>
          </ac:spMkLst>
        </pc:spChg>
        <pc:spChg chg="mod">
          <ac:chgData name="gaogumeisha@gmail.com" userId="24172f7674a90e42" providerId="LiveId" clId="{FADF6845-2D1F-4DC9-B3F2-9FBB31958C38}" dt="2021-06-29T08:19:29.159" v="444" actId="1076"/>
          <ac:spMkLst>
            <pc:docMk/>
            <pc:sldMk cId="2789227057" sldId="256"/>
            <ac:spMk id="3" creationId="{1F1EC2F3-3FE8-4CAF-98EE-1B1D04B726CD}"/>
          </ac:spMkLst>
        </pc:spChg>
        <pc:spChg chg="add mod">
          <ac:chgData name="gaogumeisha@gmail.com" userId="24172f7674a90e42" providerId="LiveId" clId="{FADF6845-2D1F-4DC9-B3F2-9FBB31958C38}" dt="2021-06-29T08:18:19.776" v="441" actId="20577"/>
          <ac:spMkLst>
            <pc:docMk/>
            <pc:sldMk cId="2789227057" sldId="256"/>
            <ac:spMk id="4" creationId="{A3325C0E-0F34-40A6-9DFC-11C99A6BCD07}"/>
          </ac:spMkLst>
        </pc:spChg>
        <pc:spChg chg="add del mod">
          <ac:chgData name="gaogumeisha@gmail.com" userId="24172f7674a90e42" providerId="LiveId" clId="{FADF6845-2D1F-4DC9-B3F2-9FBB31958C38}" dt="2021-06-30T10:31:53.515" v="7276"/>
          <ac:spMkLst>
            <pc:docMk/>
            <pc:sldMk cId="2789227057" sldId="256"/>
            <ac:spMk id="5" creationId="{390B8DC0-4C47-4463-8FA3-EBDE5F6BC9B7}"/>
          </ac:spMkLst>
        </pc:spChg>
      </pc:sldChg>
      <pc:sldChg chg="addSp delSp modSp mod ord setBg modNotesTx">
        <pc:chgData name="gaogumeisha@gmail.com" userId="24172f7674a90e42" providerId="LiveId" clId="{FADF6845-2D1F-4DC9-B3F2-9FBB31958C38}" dt="2021-06-29T12:50:19.266" v="7057"/>
        <pc:sldMkLst>
          <pc:docMk/>
          <pc:sldMk cId="1425147963" sldId="257"/>
        </pc:sldMkLst>
        <pc:spChg chg="mod">
          <ac:chgData name="gaogumeisha@gmail.com" userId="24172f7674a90e42" providerId="LiveId" clId="{FADF6845-2D1F-4DC9-B3F2-9FBB31958C38}" dt="2021-06-29T12:17:32.332" v="6574" actId="26606"/>
          <ac:spMkLst>
            <pc:docMk/>
            <pc:sldMk cId="1425147963" sldId="257"/>
            <ac:spMk id="2" creationId="{8F605ECB-5BC0-49B0-8D6E-15FCA65699EE}"/>
          </ac:spMkLst>
        </pc:spChg>
        <pc:spChg chg="mod">
          <ac:chgData name="gaogumeisha@gmail.com" userId="24172f7674a90e42" providerId="LiveId" clId="{FADF6845-2D1F-4DC9-B3F2-9FBB31958C38}" dt="2021-06-29T12:40:13.868" v="6579"/>
          <ac:spMkLst>
            <pc:docMk/>
            <pc:sldMk cId="1425147963" sldId="257"/>
            <ac:spMk id="3" creationId="{9FF788AD-CAE2-4873-9460-A5BFF9317888}"/>
          </ac:spMkLst>
        </pc:spChg>
        <pc:spChg chg="add del">
          <ac:chgData name="gaogumeisha@gmail.com" userId="24172f7674a90e42" providerId="LiveId" clId="{FADF6845-2D1F-4DC9-B3F2-9FBB31958C38}" dt="2021-06-29T08:21:22.363" v="447" actId="26606"/>
          <ac:spMkLst>
            <pc:docMk/>
            <pc:sldMk cId="1425147963" sldId="257"/>
            <ac:spMk id="9" creationId="{743AA782-23D1-4521-8CAD-47662984AA08}"/>
          </ac:spMkLst>
        </pc:spChg>
        <pc:spChg chg="add del">
          <ac:chgData name="gaogumeisha@gmail.com" userId="24172f7674a90e42" providerId="LiveId" clId="{FADF6845-2D1F-4DC9-B3F2-9FBB31958C38}" dt="2021-06-29T08:21:22.363" v="447" actId="26606"/>
          <ac:spMkLst>
            <pc:docMk/>
            <pc:sldMk cId="1425147963" sldId="257"/>
            <ac:spMk id="11" creationId="{650D18FE-0824-4A46-B22C-A86B52E5780A}"/>
          </ac:spMkLst>
        </pc:spChg>
        <pc:spChg chg="add del">
          <ac:chgData name="gaogumeisha@gmail.com" userId="24172f7674a90e42" providerId="LiveId" clId="{FADF6845-2D1F-4DC9-B3F2-9FBB31958C38}" dt="2021-06-29T12:17:32.332" v="6574" actId="26606"/>
          <ac:spMkLst>
            <pc:docMk/>
            <pc:sldMk cId="1425147963" sldId="257"/>
            <ac:spMk id="12" creationId="{100EDD19-6802-4EC3-95CE-CFFAB042CFD6}"/>
          </ac:spMkLst>
        </pc:spChg>
        <pc:spChg chg="add del">
          <ac:chgData name="gaogumeisha@gmail.com" userId="24172f7674a90e42" providerId="LiveId" clId="{FADF6845-2D1F-4DC9-B3F2-9FBB31958C38}" dt="2021-06-29T12:17:32.332" v="6574" actId="26606"/>
          <ac:spMkLst>
            <pc:docMk/>
            <pc:sldMk cId="1425147963" sldId="257"/>
            <ac:spMk id="14" creationId="{DB17E863-922E-4C26-BD64-E8FD41D28661}"/>
          </ac:spMkLst>
        </pc:spChg>
        <pc:picChg chg="add del mod">
          <ac:chgData name="gaogumeisha@gmail.com" userId="24172f7674a90e42" providerId="LiveId" clId="{FADF6845-2D1F-4DC9-B3F2-9FBB31958C38}" dt="2021-06-29T08:21:48.050" v="451" actId="21"/>
          <ac:picMkLst>
            <pc:docMk/>
            <pc:sldMk cId="1425147963" sldId="257"/>
            <ac:picMk id="4" creationId="{730C93A4-BCF1-49D5-B192-F2523125B061}"/>
          </ac:picMkLst>
        </pc:picChg>
        <pc:picChg chg="add mod">
          <ac:chgData name="gaogumeisha@gmail.com" userId="24172f7674a90e42" providerId="LiveId" clId="{FADF6845-2D1F-4DC9-B3F2-9FBB31958C38}" dt="2021-06-29T12:17:39.043" v="6575" actId="1076"/>
          <ac:picMkLst>
            <pc:docMk/>
            <pc:sldMk cId="1425147963" sldId="257"/>
            <ac:picMk id="7" creationId="{83A84A8D-7CED-4AD8-A345-813F32DDD650}"/>
          </ac:picMkLst>
        </pc:picChg>
      </pc:sldChg>
      <pc:sldChg chg="modSp mod modNotesTx">
        <pc:chgData name="gaogumeisha@gmail.com" userId="24172f7674a90e42" providerId="LiveId" clId="{FADF6845-2D1F-4DC9-B3F2-9FBB31958C38}" dt="2021-06-29T12:44:48.003" v="6781"/>
        <pc:sldMkLst>
          <pc:docMk/>
          <pc:sldMk cId="3769011397" sldId="258"/>
        </pc:sldMkLst>
        <pc:spChg chg="mod">
          <ac:chgData name="gaogumeisha@gmail.com" userId="24172f7674a90e42" providerId="LiveId" clId="{FADF6845-2D1F-4DC9-B3F2-9FBB31958C38}" dt="2021-06-29T12:44:48.003" v="6781"/>
          <ac:spMkLst>
            <pc:docMk/>
            <pc:sldMk cId="3769011397" sldId="258"/>
            <ac:spMk id="2" creationId="{68821D61-C566-4C60-A725-74413E3041E4}"/>
          </ac:spMkLst>
        </pc:spChg>
        <pc:spChg chg="mod">
          <ac:chgData name="gaogumeisha@gmail.com" userId="24172f7674a90e42" providerId="LiveId" clId="{FADF6845-2D1F-4DC9-B3F2-9FBB31958C38}" dt="2021-06-29T09:28:06.121" v="5408"/>
          <ac:spMkLst>
            <pc:docMk/>
            <pc:sldMk cId="3769011397" sldId="258"/>
            <ac:spMk id="3" creationId="{F3A89216-357B-4876-9C24-F7E4DC1E9417}"/>
          </ac:spMkLst>
        </pc:spChg>
      </pc:sldChg>
      <pc:sldChg chg="modSp mod modNotesTx">
        <pc:chgData name="gaogumeisha@gmail.com" userId="24172f7674a90e42" providerId="LiveId" clId="{FADF6845-2D1F-4DC9-B3F2-9FBB31958C38}" dt="2021-06-29T12:43:21.504" v="6729"/>
        <pc:sldMkLst>
          <pc:docMk/>
          <pc:sldMk cId="2990994203" sldId="259"/>
        </pc:sldMkLst>
        <pc:spChg chg="mod">
          <ac:chgData name="gaogumeisha@gmail.com" userId="24172f7674a90e42" providerId="LiveId" clId="{FADF6845-2D1F-4DC9-B3F2-9FBB31958C38}" dt="2021-06-29T12:43:21.504" v="6729"/>
          <ac:spMkLst>
            <pc:docMk/>
            <pc:sldMk cId="2990994203" sldId="259"/>
            <ac:spMk id="2" creationId="{7817EDEB-542F-4443-B1C1-58C5DD8B75EA}"/>
          </ac:spMkLst>
        </pc:spChg>
        <pc:spChg chg="mod">
          <ac:chgData name="gaogumeisha@gmail.com" userId="24172f7674a90e42" providerId="LiveId" clId="{FADF6845-2D1F-4DC9-B3F2-9FBB31958C38}" dt="2021-06-29T11:23:01.108" v="5725" actId="20577"/>
          <ac:spMkLst>
            <pc:docMk/>
            <pc:sldMk cId="2990994203" sldId="259"/>
            <ac:spMk id="3" creationId="{B41DA224-2485-41CE-9B3D-97179A90EA13}"/>
          </ac:spMkLst>
        </pc:spChg>
      </pc:sldChg>
      <pc:sldChg chg="modSp mod modNotesTx">
        <pc:chgData name="gaogumeisha@gmail.com" userId="24172f7674a90e42" providerId="LiveId" clId="{FADF6845-2D1F-4DC9-B3F2-9FBB31958C38}" dt="2021-06-29T12:45:54.438" v="6820"/>
        <pc:sldMkLst>
          <pc:docMk/>
          <pc:sldMk cId="2571451801" sldId="260"/>
        </pc:sldMkLst>
        <pc:spChg chg="mod">
          <ac:chgData name="gaogumeisha@gmail.com" userId="24172f7674a90e42" providerId="LiveId" clId="{FADF6845-2D1F-4DC9-B3F2-9FBB31958C38}" dt="2021-06-29T12:45:54.438" v="6820"/>
          <ac:spMkLst>
            <pc:docMk/>
            <pc:sldMk cId="2571451801" sldId="260"/>
            <ac:spMk id="2" creationId="{DDC291FA-BF8F-4AA8-A44D-583F84CE2C7A}"/>
          </ac:spMkLst>
        </pc:spChg>
        <pc:spChg chg="mod">
          <ac:chgData name="gaogumeisha@gmail.com" userId="24172f7674a90e42" providerId="LiveId" clId="{FADF6845-2D1F-4DC9-B3F2-9FBB31958C38}" dt="2021-06-29T12:42:11.943" v="6650"/>
          <ac:spMkLst>
            <pc:docMk/>
            <pc:sldMk cId="2571451801" sldId="260"/>
            <ac:spMk id="3" creationId="{66D30EFE-F036-4675-BDE2-33610313F6A2}"/>
          </ac:spMkLst>
        </pc:spChg>
      </pc:sldChg>
      <pc:sldChg chg="addSp delSp modSp mod modNotesTx">
        <pc:chgData name="gaogumeisha@gmail.com" userId="24172f7674a90e42" providerId="LiveId" clId="{FADF6845-2D1F-4DC9-B3F2-9FBB31958C38}" dt="2021-06-29T12:45:33.074" v="6799"/>
        <pc:sldMkLst>
          <pc:docMk/>
          <pc:sldMk cId="1400423862" sldId="262"/>
        </pc:sldMkLst>
        <pc:spChg chg="mod">
          <ac:chgData name="gaogumeisha@gmail.com" userId="24172f7674a90e42" providerId="LiveId" clId="{FADF6845-2D1F-4DC9-B3F2-9FBB31958C38}" dt="2021-06-29T12:45:33.074" v="6799"/>
          <ac:spMkLst>
            <pc:docMk/>
            <pc:sldMk cId="1400423862" sldId="262"/>
            <ac:spMk id="2" creationId="{013C9FB1-F456-468B-A24B-9392880A6DCE}"/>
          </ac:spMkLst>
        </pc:spChg>
        <pc:spChg chg="mod">
          <ac:chgData name="gaogumeisha@gmail.com" userId="24172f7674a90e42" providerId="LiveId" clId="{FADF6845-2D1F-4DC9-B3F2-9FBB31958C38}" dt="2021-06-29T09:35:58.771" v="5668"/>
          <ac:spMkLst>
            <pc:docMk/>
            <pc:sldMk cId="1400423862" sldId="262"/>
            <ac:spMk id="3" creationId="{0362A082-F350-4378-9749-2D8EFE51D823}"/>
          </ac:spMkLst>
        </pc:spChg>
        <pc:graphicFrameChg chg="add del mod modGraphic">
          <ac:chgData name="gaogumeisha@gmail.com" userId="24172f7674a90e42" providerId="LiveId" clId="{FADF6845-2D1F-4DC9-B3F2-9FBB31958C38}" dt="2021-06-29T08:56:45.990" v="3101" actId="1032"/>
          <ac:graphicFrameMkLst>
            <pc:docMk/>
            <pc:sldMk cId="1400423862" sldId="262"/>
            <ac:graphicFrameMk id="4" creationId="{76269B6D-18B8-4BB1-9650-CEF71536F9A0}"/>
          </ac:graphicFrameMkLst>
        </pc:graphicFrameChg>
        <pc:graphicFrameChg chg="add mod modGraphic">
          <ac:chgData name="gaogumeisha@gmail.com" userId="24172f7674a90e42" providerId="LiveId" clId="{FADF6845-2D1F-4DC9-B3F2-9FBB31958C38}" dt="2021-06-29T09:39:59.632" v="5713"/>
          <ac:graphicFrameMkLst>
            <pc:docMk/>
            <pc:sldMk cId="1400423862" sldId="262"/>
            <ac:graphicFrameMk id="5" creationId="{7B65FF55-A8C4-4F6D-8E22-18AFCD128C25}"/>
          </ac:graphicFrameMkLst>
        </pc:graphicFrameChg>
      </pc:sldChg>
      <pc:sldChg chg="modSp mod ord modNotesTx">
        <pc:chgData name="gaogumeisha@gmail.com" userId="24172f7674a90e42" providerId="LiveId" clId="{FADF6845-2D1F-4DC9-B3F2-9FBB31958C38}" dt="2021-06-30T11:35:00.349" v="8245"/>
        <pc:sldMkLst>
          <pc:docMk/>
          <pc:sldMk cId="71589302" sldId="263"/>
        </pc:sldMkLst>
        <pc:spChg chg="mod">
          <ac:chgData name="gaogumeisha@gmail.com" userId="24172f7674a90e42" providerId="LiveId" clId="{FADF6845-2D1F-4DC9-B3F2-9FBB31958C38}" dt="2021-06-29T12:45:47.427" v="6809"/>
          <ac:spMkLst>
            <pc:docMk/>
            <pc:sldMk cId="71589302" sldId="263"/>
            <ac:spMk id="2" creationId="{8EE1EFA1-543E-4220-97B1-9B6D2E0A9792}"/>
          </ac:spMkLst>
        </pc:spChg>
        <pc:spChg chg="mod">
          <ac:chgData name="gaogumeisha@gmail.com" userId="24172f7674a90e42" providerId="LiveId" clId="{FADF6845-2D1F-4DC9-B3F2-9FBB31958C38}" dt="2021-06-29T09:36:57.009" v="5685" actId="20577"/>
          <ac:spMkLst>
            <pc:docMk/>
            <pc:sldMk cId="71589302" sldId="263"/>
            <ac:spMk id="3" creationId="{25CCB733-739D-406E-B794-DD467CA55D59}"/>
          </ac:spMkLst>
        </pc:spChg>
      </pc:sldChg>
      <pc:sldChg chg="addSp delSp modSp new mod modNotesTx">
        <pc:chgData name="gaogumeisha@gmail.com" userId="24172f7674a90e42" providerId="LiveId" clId="{FADF6845-2D1F-4DC9-B3F2-9FBB31958C38}" dt="2021-06-30T10:51:51.049" v="7361"/>
        <pc:sldMkLst>
          <pc:docMk/>
          <pc:sldMk cId="940151006" sldId="264"/>
        </pc:sldMkLst>
        <pc:spChg chg="mod">
          <ac:chgData name="gaogumeisha@gmail.com" userId="24172f7674a90e42" providerId="LiveId" clId="{FADF6845-2D1F-4DC9-B3F2-9FBB31958C38}" dt="2021-06-29T12:00:54.835" v="6088" actId="122"/>
          <ac:spMkLst>
            <pc:docMk/>
            <pc:sldMk cId="940151006" sldId="264"/>
            <ac:spMk id="2" creationId="{52EF0E9C-E170-4931-BA79-1980D408146A}"/>
          </ac:spMkLst>
        </pc:spChg>
        <pc:spChg chg="mod">
          <ac:chgData name="gaogumeisha@gmail.com" userId="24172f7674a90e42" providerId="LiveId" clId="{FADF6845-2D1F-4DC9-B3F2-9FBB31958C38}" dt="2021-06-29T12:00:27.794" v="6049" actId="1076"/>
          <ac:spMkLst>
            <pc:docMk/>
            <pc:sldMk cId="940151006" sldId="264"/>
            <ac:spMk id="3" creationId="{0DA7966B-6CB8-4B9F-9CB4-D7EE2FC70A72}"/>
          </ac:spMkLst>
        </pc:spChg>
        <pc:spChg chg="add del mod">
          <ac:chgData name="gaogumeisha@gmail.com" userId="24172f7674a90e42" providerId="LiveId" clId="{FADF6845-2D1F-4DC9-B3F2-9FBB31958C38}" dt="2021-06-29T12:01:39.400" v="6090" actId="21"/>
          <ac:spMkLst>
            <pc:docMk/>
            <pc:sldMk cId="940151006" sldId="264"/>
            <ac:spMk id="5" creationId="{68D4781B-CA76-4A9A-AF39-95C55890342A}"/>
          </ac:spMkLst>
        </pc:spChg>
        <pc:spChg chg="add del mod">
          <ac:chgData name="gaogumeisha@gmail.com" userId="24172f7674a90e42" providerId="LiveId" clId="{FADF6845-2D1F-4DC9-B3F2-9FBB31958C38}" dt="2021-06-29T11:56:42.271" v="6000" actId="21"/>
          <ac:spMkLst>
            <pc:docMk/>
            <pc:sldMk cId="940151006" sldId="264"/>
            <ac:spMk id="6" creationId="{03630884-82BC-495D-ADE4-6D6788F3C858}"/>
          </ac:spMkLst>
        </pc:spChg>
        <pc:spChg chg="add del mod">
          <ac:chgData name="gaogumeisha@gmail.com" userId="24172f7674a90e42" providerId="LiveId" clId="{FADF6845-2D1F-4DC9-B3F2-9FBB31958C38}" dt="2021-06-29T11:57:19.131" v="6006" actId="21"/>
          <ac:spMkLst>
            <pc:docMk/>
            <pc:sldMk cId="940151006" sldId="264"/>
            <ac:spMk id="7" creationId="{05338BEF-A1D2-418E-9012-4D7F08F094A3}"/>
          </ac:spMkLst>
        </pc:spChg>
        <pc:spChg chg="add del mod">
          <ac:chgData name="gaogumeisha@gmail.com" userId="24172f7674a90e42" providerId="LiveId" clId="{FADF6845-2D1F-4DC9-B3F2-9FBB31958C38}" dt="2021-06-29T11:56:56.879" v="6002" actId="21"/>
          <ac:spMkLst>
            <pc:docMk/>
            <pc:sldMk cId="940151006" sldId="264"/>
            <ac:spMk id="8" creationId="{66923A34-6231-4EBC-86BA-BDB75B4DBF1B}"/>
          </ac:spMkLst>
        </pc:spChg>
        <pc:spChg chg="add mod">
          <ac:chgData name="gaogumeisha@gmail.com" userId="24172f7674a90e42" providerId="LiveId" clId="{FADF6845-2D1F-4DC9-B3F2-9FBB31958C38}" dt="2021-06-29T08:38:29.215" v="1504" actId="1076"/>
          <ac:spMkLst>
            <pc:docMk/>
            <pc:sldMk cId="940151006" sldId="264"/>
            <ac:spMk id="9" creationId="{481D13DD-D641-4114-A11A-0E80A27B2827}"/>
          </ac:spMkLst>
        </pc:spChg>
        <pc:picChg chg="add del mod">
          <ac:chgData name="gaogumeisha@gmail.com" userId="24172f7674a90e42" providerId="LiveId" clId="{FADF6845-2D1F-4DC9-B3F2-9FBB31958C38}" dt="2021-06-29T11:56:22.989" v="5997" actId="21"/>
          <ac:picMkLst>
            <pc:docMk/>
            <pc:sldMk cId="940151006" sldId="264"/>
            <ac:picMk id="4" creationId="{3DDFB021-5A8A-4E68-826C-140175FFF32C}"/>
          </ac:picMkLst>
        </pc:picChg>
        <pc:picChg chg="add mod">
          <ac:chgData name="gaogumeisha@gmail.com" userId="24172f7674a90e42" providerId="LiveId" clId="{FADF6845-2D1F-4DC9-B3F2-9FBB31958C38}" dt="2021-06-30T10:51:51.049" v="7361"/>
          <ac:picMkLst>
            <pc:docMk/>
            <pc:sldMk cId="940151006" sldId="264"/>
            <ac:picMk id="5" creationId="{38CAB0BA-AF85-4705-A82F-1FCB652CE816}"/>
          </ac:picMkLst>
        </pc:picChg>
      </pc:sldChg>
      <pc:sldChg chg="modSp new del mod">
        <pc:chgData name="gaogumeisha@gmail.com" userId="24172f7674a90e42" providerId="LiveId" clId="{FADF6845-2D1F-4DC9-B3F2-9FBB31958C38}" dt="2021-06-29T08:01:49.714" v="185" actId="2696"/>
        <pc:sldMkLst>
          <pc:docMk/>
          <pc:sldMk cId="954065654" sldId="264"/>
        </pc:sldMkLst>
        <pc:spChg chg="mod">
          <ac:chgData name="gaogumeisha@gmail.com" userId="24172f7674a90e42" providerId="LiveId" clId="{FADF6845-2D1F-4DC9-B3F2-9FBB31958C38}" dt="2021-06-29T08:01:32.209" v="184"/>
          <ac:spMkLst>
            <pc:docMk/>
            <pc:sldMk cId="954065654" sldId="264"/>
            <ac:spMk id="2" creationId="{994F6ACF-4A4F-4AA4-ACD2-B21D2F953410}"/>
          </ac:spMkLst>
        </pc:spChg>
        <pc:spChg chg="mod">
          <ac:chgData name="gaogumeisha@gmail.com" userId="24172f7674a90e42" providerId="LiveId" clId="{FADF6845-2D1F-4DC9-B3F2-9FBB31958C38}" dt="2021-06-29T08:00:41.488" v="92"/>
          <ac:spMkLst>
            <pc:docMk/>
            <pc:sldMk cId="954065654" sldId="264"/>
            <ac:spMk id="3" creationId="{3F11F2C8-141E-4574-9F16-E0DE5ACA4D3D}"/>
          </ac:spMkLst>
        </pc:spChg>
      </pc:sldChg>
      <pc:sldChg chg="addSp delSp modSp new mod ord setBg modNotesTx">
        <pc:chgData name="gaogumeisha@gmail.com" userId="24172f7674a90e42" providerId="LiveId" clId="{FADF6845-2D1F-4DC9-B3F2-9FBB31958C38}" dt="2021-06-30T11:27:50.586" v="7781"/>
        <pc:sldMkLst>
          <pc:docMk/>
          <pc:sldMk cId="3712172146" sldId="265"/>
        </pc:sldMkLst>
        <pc:spChg chg="mod">
          <ac:chgData name="gaogumeisha@gmail.com" userId="24172f7674a90e42" providerId="LiveId" clId="{FADF6845-2D1F-4DC9-B3F2-9FBB31958C38}" dt="2021-06-29T11:42:41.528" v="5820" actId="26606"/>
          <ac:spMkLst>
            <pc:docMk/>
            <pc:sldMk cId="3712172146" sldId="265"/>
            <ac:spMk id="2" creationId="{103629B5-3307-4FDD-B913-EFA98934C34B}"/>
          </ac:spMkLst>
        </pc:spChg>
        <pc:spChg chg="del">
          <ac:chgData name="gaogumeisha@gmail.com" userId="24172f7674a90e42" providerId="LiveId" clId="{FADF6845-2D1F-4DC9-B3F2-9FBB31958C38}" dt="2021-06-29T11:30:11.986" v="5780" actId="1032"/>
          <ac:spMkLst>
            <pc:docMk/>
            <pc:sldMk cId="3712172146" sldId="265"/>
            <ac:spMk id="3" creationId="{A59D813A-0422-4941-A21F-25E646F3F48F}"/>
          </ac:spMkLst>
        </pc:spChg>
        <pc:spChg chg="add mod">
          <ac:chgData name="gaogumeisha@gmail.com" userId="24172f7674a90e42" providerId="LiveId" clId="{FADF6845-2D1F-4DC9-B3F2-9FBB31958C38}" dt="2021-06-29T11:50:07.135" v="5915" actId="1076"/>
          <ac:spMkLst>
            <pc:docMk/>
            <pc:sldMk cId="3712172146" sldId="265"/>
            <ac:spMk id="10" creationId="{9631A2E4-8997-4726-ADD9-4FAB7CD3460E}"/>
          </ac:spMkLst>
        </pc:spChg>
        <pc:spChg chg="add del">
          <ac:chgData name="gaogumeisha@gmail.com" userId="24172f7674a90e42" providerId="LiveId" clId="{FADF6845-2D1F-4DC9-B3F2-9FBB31958C38}" dt="2021-06-29T11:42:41.528" v="5820" actId="26606"/>
          <ac:spMkLst>
            <pc:docMk/>
            <pc:sldMk cId="3712172146" sldId="265"/>
            <ac:spMk id="11" creationId="{DB304A14-32D0-4873-B914-423ED7B8DAFD}"/>
          </ac:spMkLst>
        </pc:spChg>
        <pc:spChg chg="add del">
          <ac:chgData name="gaogumeisha@gmail.com" userId="24172f7674a90e42" providerId="LiveId" clId="{FADF6845-2D1F-4DC9-B3F2-9FBB31958C38}" dt="2021-06-29T11:42:41.528" v="5820" actId="26606"/>
          <ac:spMkLst>
            <pc:docMk/>
            <pc:sldMk cId="3712172146" sldId="265"/>
            <ac:spMk id="13" creationId="{1D460C86-854F-4FB3-ABC2-E823D8FEB9DB}"/>
          </ac:spMkLst>
        </pc:spChg>
        <pc:spChg chg="add del">
          <ac:chgData name="gaogumeisha@gmail.com" userId="24172f7674a90e42" providerId="LiveId" clId="{FADF6845-2D1F-4DC9-B3F2-9FBB31958C38}" dt="2021-06-29T11:42:41.528" v="5820" actId="26606"/>
          <ac:spMkLst>
            <pc:docMk/>
            <pc:sldMk cId="3712172146" sldId="265"/>
            <ac:spMk id="15" creationId="{BB48116A-278A-4CC5-89D3-9DE8E8FF1245}"/>
          </ac:spMkLst>
        </pc:spChg>
        <pc:spChg chg="add mod">
          <ac:chgData name="gaogumeisha@gmail.com" userId="24172f7674a90e42" providerId="LiveId" clId="{FADF6845-2D1F-4DC9-B3F2-9FBB31958C38}" dt="2021-06-29T11:54:30.220" v="5992"/>
          <ac:spMkLst>
            <pc:docMk/>
            <pc:sldMk cId="3712172146" sldId="265"/>
            <ac:spMk id="17" creationId="{7DD3B765-6003-43FC-82B4-38C26321D2AE}"/>
          </ac:spMkLst>
        </pc:spChg>
        <pc:graphicFrameChg chg="add mod ord modGraphic">
          <ac:chgData name="gaogumeisha@gmail.com" userId="24172f7674a90e42" providerId="LiveId" clId="{FADF6845-2D1F-4DC9-B3F2-9FBB31958C38}" dt="2021-06-29T11:51:35.278" v="5925"/>
          <ac:graphicFrameMkLst>
            <pc:docMk/>
            <pc:sldMk cId="3712172146" sldId="265"/>
            <ac:graphicFrameMk id="4" creationId="{0DE22079-E6B4-4F43-B428-4741486A5F3E}"/>
          </ac:graphicFrameMkLst>
        </pc:graphicFrameChg>
        <pc:picChg chg="add del mod">
          <ac:chgData name="gaogumeisha@gmail.com" userId="24172f7674a90e42" providerId="LiveId" clId="{FADF6845-2D1F-4DC9-B3F2-9FBB31958C38}" dt="2021-06-29T12:17:20.568" v="6571" actId="21"/>
          <ac:picMkLst>
            <pc:docMk/>
            <pc:sldMk cId="3712172146" sldId="265"/>
            <ac:picMk id="6" creationId="{C63770F2-926F-423C-AC3E-7B8BEA25E14C}"/>
          </ac:picMkLst>
        </pc:picChg>
        <pc:cxnChg chg="add mod">
          <ac:chgData name="gaogumeisha@gmail.com" userId="24172f7674a90e42" providerId="LiveId" clId="{FADF6845-2D1F-4DC9-B3F2-9FBB31958C38}" dt="2021-06-29T11:50:13.901" v="5916" actId="14100"/>
          <ac:cxnSpMkLst>
            <pc:docMk/>
            <pc:sldMk cId="3712172146" sldId="265"/>
            <ac:cxnSpMk id="8" creationId="{1383A527-175A-4EFD-8ED0-1A3DDB79D8E6}"/>
          </ac:cxnSpMkLst>
        </pc:cxnChg>
        <pc:cxnChg chg="add mod">
          <ac:chgData name="gaogumeisha@gmail.com" userId="24172f7674a90e42" providerId="LiveId" clId="{FADF6845-2D1F-4DC9-B3F2-9FBB31958C38}" dt="2021-06-29T11:53:27.730" v="5930" actId="208"/>
          <ac:cxnSpMkLst>
            <pc:docMk/>
            <pc:sldMk cId="3712172146" sldId="265"/>
            <ac:cxnSpMk id="16" creationId="{39D66D3E-B893-4694-8B01-220CC74B002C}"/>
          </ac:cxnSpMkLst>
        </pc:cxnChg>
      </pc:sldChg>
      <pc:sldChg chg="new del">
        <pc:chgData name="gaogumeisha@gmail.com" userId="24172f7674a90e42" providerId="LiveId" clId="{FADF6845-2D1F-4DC9-B3F2-9FBB31958C38}" dt="2021-06-29T11:56:10.780" v="5995" actId="680"/>
        <pc:sldMkLst>
          <pc:docMk/>
          <pc:sldMk cId="872808925" sldId="266"/>
        </pc:sldMkLst>
      </pc:sldChg>
      <pc:sldChg chg="addSp delSp modSp new mod ord modNotesTx">
        <pc:chgData name="gaogumeisha@gmail.com" userId="24172f7674a90e42" providerId="LiveId" clId="{FADF6845-2D1F-4DC9-B3F2-9FBB31958C38}" dt="2021-06-30T11:23:49.330" v="7602"/>
        <pc:sldMkLst>
          <pc:docMk/>
          <pc:sldMk cId="931689868" sldId="266"/>
        </pc:sldMkLst>
        <pc:spChg chg="add mod">
          <ac:chgData name="gaogumeisha@gmail.com" userId="24172f7674a90e42" providerId="LiveId" clId="{FADF6845-2D1F-4DC9-B3F2-9FBB31958C38}" dt="2021-06-29T11:58:57.220" v="6046"/>
          <ac:spMkLst>
            <pc:docMk/>
            <pc:sldMk cId="931689868" sldId="266"/>
            <ac:spMk id="3" creationId="{48AE9AF0-39D5-4AF4-A018-DECF77A66256}"/>
          </ac:spMkLst>
        </pc:spChg>
        <pc:spChg chg="add mod">
          <ac:chgData name="gaogumeisha@gmail.com" userId="24172f7674a90e42" providerId="LiveId" clId="{FADF6845-2D1F-4DC9-B3F2-9FBB31958C38}" dt="2021-06-29T11:57:10.656" v="6004" actId="1076"/>
          <ac:spMkLst>
            <pc:docMk/>
            <pc:sldMk cId="931689868" sldId="266"/>
            <ac:spMk id="4" creationId="{76EB7B98-A54F-4344-9086-800C72548ACA}"/>
          </ac:spMkLst>
        </pc:spChg>
        <pc:spChg chg="add mod">
          <ac:chgData name="gaogumeisha@gmail.com" userId="24172f7674a90e42" providerId="LiveId" clId="{FADF6845-2D1F-4DC9-B3F2-9FBB31958C38}" dt="2021-06-29T11:57:29.140" v="6008" actId="1076"/>
          <ac:spMkLst>
            <pc:docMk/>
            <pc:sldMk cId="931689868" sldId="266"/>
            <ac:spMk id="5" creationId="{9E2C4234-93BF-42E9-801A-43106BB69052}"/>
          </ac:spMkLst>
        </pc:spChg>
        <pc:picChg chg="add mod">
          <ac:chgData name="gaogumeisha@gmail.com" userId="24172f7674a90e42" providerId="LiveId" clId="{FADF6845-2D1F-4DC9-B3F2-9FBB31958C38}" dt="2021-06-29T11:59:33.068" v="6048" actId="1076"/>
          <ac:picMkLst>
            <pc:docMk/>
            <pc:sldMk cId="931689868" sldId="266"/>
            <ac:picMk id="2" creationId="{87F04C82-8DF1-49B7-846B-DADE83E9EFD7}"/>
          </ac:picMkLst>
        </pc:picChg>
        <pc:picChg chg="add del mod">
          <ac:chgData name="gaogumeisha@gmail.com" userId="24172f7674a90e42" providerId="LiveId" clId="{FADF6845-2D1F-4DC9-B3F2-9FBB31958C38}" dt="2021-06-30T10:51:40.043" v="7360" actId="21"/>
          <ac:picMkLst>
            <pc:docMk/>
            <pc:sldMk cId="931689868" sldId="266"/>
            <ac:picMk id="6" creationId="{77A04A79-D60F-4C18-9C92-0FC410DC5A5B}"/>
          </ac:picMkLst>
        </pc:picChg>
      </pc:sldChg>
      <pc:sldChg chg="addSp modSp add mod ord modNotesTx">
        <pc:chgData name="gaogumeisha@gmail.com" userId="24172f7674a90e42" providerId="LiveId" clId="{FADF6845-2D1F-4DC9-B3F2-9FBB31958C38}" dt="2021-06-30T11:24:03.298" v="7606"/>
        <pc:sldMkLst>
          <pc:docMk/>
          <pc:sldMk cId="2607393983" sldId="267"/>
        </pc:sldMkLst>
        <pc:spChg chg="mod">
          <ac:chgData name="gaogumeisha@gmail.com" userId="24172f7674a90e42" providerId="LiveId" clId="{FADF6845-2D1F-4DC9-B3F2-9FBB31958C38}" dt="2021-06-29T12:16:14.299" v="6570"/>
          <ac:spMkLst>
            <pc:docMk/>
            <pc:sldMk cId="2607393983" sldId="267"/>
            <ac:spMk id="3" creationId="{48AE9AF0-39D5-4AF4-A018-DECF77A66256}"/>
          </ac:spMkLst>
        </pc:spChg>
        <pc:spChg chg="mod">
          <ac:chgData name="gaogumeisha@gmail.com" userId="24172f7674a90e42" providerId="LiveId" clId="{FADF6845-2D1F-4DC9-B3F2-9FBB31958C38}" dt="2021-06-29T12:13:37.488" v="6530" actId="1076"/>
          <ac:spMkLst>
            <pc:docMk/>
            <pc:sldMk cId="2607393983" sldId="267"/>
            <ac:spMk id="4" creationId="{76EB7B98-A54F-4344-9086-800C72548ACA}"/>
          </ac:spMkLst>
        </pc:spChg>
        <pc:spChg chg="mod">
          <ac:chgData name="gaogumeisha@gmail.com" userId="24172f7674a90e42" providerId="LiveId" clId="{FADF6845-2D1F-4DC9-B3F2-9FBB31958C38}" dt="2021-06-29T12:15:05.772" v="6564" actId="20577"/>
          <ac:spMkLst>
            <pc:docMk/>
            <pc:sldMk cId="2607393983" sldId="267"/>
            <ac:spMk id="5" creationId="{9E2C4234-93BF-42E9-801A-43106BB69052}"/>
          </ac:spMkLst>
        </pc:spChg>
        <pc:spChg chg="add mod">
          <ac:chgData name="gaogumeisha@gmail.com" userId="24172f7674a90e42" providerId="LiveId" clId="{FADF6845-2D1F-4DC9-B3F2-9FBB31958C38}" dt="2021-06-29T12:02:53.713" v="6099" actId="1076"/>
          <ac:spMkLst>
            <pc:docMk/>
            <pc:sldMk cId="2607393983" sldId="267"/>
            <ac:spMk id="6" creationId="{204FDD4D-29A9-4DC2-A653-AFD27DAB0946}"/>
          </ac:spMkLst>
        </pc:spChg>
        <pc:picChg chg="mod ord">
          <ac:chgData name="gaogumeisha@gmail.com" userId="24172f7674a90e42" providerId="LiveId" clId="{FADF6845-2D1F-4DC9-B3F2-9FBB31958C38}" dt="2021-06-29T12:02:51.795" v="6098" actId="1076"/>
          <ac:picMkLst>
            <pc:docMk/>
            <pc:sldMk cId="2607393983" sldId="267"/>
            <ac:picMk id="2" creationId="{87F04C82-8DF1-49B7-846B-DADE83E9EFD7}"/>
          </ac:picMkLst>
        </pc:picChg>
        <pc:picChg chg="add mod">
          <ac:chgData name="gaogumeisha@gmail.com" userId="24172f7674a90e42" providerId="LiveId" clId="{FADF6845-2D1F-4DC9-B3F2-9FBB31958C38}" dt="2021-06-29T12:13:41.278" v="6531" actId="1076"/>
          <ac:picMkLst>
            <pc:docMk/>
            <pc:sldMk cId="2607393983" sldId="267"/>
            <ac:picMk id="1026" creationId="{A6435A17-A5F9-42EC-B49C-AFD18BE44D51}"/>
          </ac:picMkLst>
        </pc:picChg>
      </pc:sldChg>
      <pc:sldChg chg="addSp delSp modSp new mod setBg modNotesTx">
        <pc:chgData name="gaogumeisha@gmail.com" userId="24172f7674a90e42" providerId="LiveId" clId="{FADF6845-2D1F-4DC9-B3F2-9FBB31958C38}" dt="2021-06-29T12:54:18.965" v="7074"/>
        <pc:sldMkLst>
          <pc:docMk/>
          <pc:sldMk cId="804030190" sldId="268"/>
        </pc:sldMkLst>
        <pc:spChg chg="add mod">
          <ac:chgData name="gaogumeisha@gmail.com" userId="24172f7674a90e42" providerId="LiveId" clId="{FADF6845-2D1F-4DC9-B3F2-9FBB31958C38}" dt="2021-06-29T12:53:48.008" v="7073" actId="1076"/>
          <ac:spMkLst>
            <pc:docMk/>
            <pc:sldMk cId="804030190" sldId="268"/>
            <ac:spMk id="2" creationId="{B4F78668-9A63-4C41-B63D-0FEBA2FA9D9D}"/>
          </ac:spMkLst>
        </pc:spChg>
        <pc:spChg chg="add del">
          <ac:chgData name="gaogumeisha@gmail.com" userId="24172f7674a90e42" providerId="LiveId" clId="{FADF6845-2D1F-4DC9-B3F2-9FBB31958C38}" dt="2021-06-29T12:53:11.120" v="7067" actId="26606"/>
          <ac:spMkLst>
            <pc:docMk/>
            <pc:sldMk cId="804030190" sldId="268"/>
            <ac:spMk id="8" creationId="{B5A8AFA4-5C32-4100-9C6D-839A47E15FA0}"/>
          </ac:spMkLst>
        </pc:spChg>
        <pc:spChg chg="add del">
          <ac:chgData name="gaogumeisha@gmail.com" userId="24172f7674a90e42" providerId="LiveId" clId="{FADF6845-2D1F-4DC9-B3F2-9FBB31958C38}" dt="2021-06-29T12:53:11.120" v="7067" actId="26606"/>
          <ac:spMkLst>
            <pc:docMk/>
            <pc:sldMk cId="804030190" sldId="268"/>
            <ac:spMk id="10" creationId="{96B5F253-7949-47C2-9DBD-1570ECDA2296}"/>
          </ac:spMkLst>
        </pc:spChg>
        <pc:picChg chg="add mod">
          <ac:chgData name="gaogumeisha@gmail.com" userId="24172f7674a90e42" providerId="LiveId" clId="{FADF6845-2D1F-4DC9-B3F2-9FBB31958C38}" dt="2021-06-29T12:53:38.267" v="7072" actId="1076"/>
          <ac:picMkLst>
            <pc:docMk/>
            <pc:sldMk cId="804030190" sldId="268"/>
            <ac:picMk id="3" creationId="{A87F1228-92A6-4F86-AE0F-0C564B50310A}"/>
          </ac:picMkLst>
        </pc:picChg>
      </pc:sldChg>
      <pc:sldChg chg="modSp add mod modNotesTx">
        <pc:chgData name="gaogumeisha@gmail.com" userId="24172f7674a90e42" providerId="LiveId" clId="{FADF6845-2D1F-4DC9-B3F2-9FBB31958C38}" dt="2021-06-30T10:27:27.744" v="7261" actId="1076"/>
        <pc:sldMkLst>
          <pc:docMk/>
          <pc:sldMk cId="3556034744" sldId="269"/>
        </pc:sldMkLst>
        <pc:spChg chg="mod">
          <ac:chgData name="gaogumeisha@gmail.com" userId="24172f7674a90e42" providerId="LiveId" clId="{FADF6845-2D1F-4DC9-B3F2-9FBB31958C38}" dt="2021-06-30T10:27:24.550" v="7260" actId="1076"/>
          <ac:spMkLst>
            <pc:docMk/>
            <pc:sldMk cId="3556034744" sldId="269"/>
            <ac:spMk id="2" creationId="{B4F78668-9A63-4C41-B63D-0FEBA2FA9D9D}"/>
          </ac:spMkLst>
        </pc:spChg>
        <pc:picChg chg="mod">
          <ac:chgData name="gaogumeisha@gmail.com" userId="24172f7674a90e42" providerId="LiveId" clId="{FADF6845-2D1F-4DC9-B3F2-9FBB31958C38}" dt="2021-06-30T10:27:27.744" v="7261" actId="1076"/>
          <ac:picMkLst>
            <pc:docMk/>
            <pc:sldMk cId="3556034744" sldId="269"/>
            <ac:picMk id="3" creationId="{A87F1228-92A6-4F86-AE0F-0C564B50310A}"/>
          </ac:picMkLst>
        </pc:picChg>
      </pc:sldChg>
      <pc:sldChg chg="addSp modSp add mod">
        <pc:chgData name="gaogumeisha@gmail.com" userId="24172f7674a90e42" providerId="LiveId" clId="{FADF6845-2D1F-4DC9-B3F2-9FBB31958C38}" dt="2021-06-30T10:45:52.049" v="7335" actId="1076"/>
        <pc:sldMkLst>
          <pc:docMk/>
          <pc:sldMk cId="1136770588" sldId="270"/>
        </pc:sldMkLst>
        <pc:spChg chg="mod">
          <ac:chgData name="gaogumeisha@gmail.com" userId="24172f7674a90e42" providerId="LiveId" clId="{FADF6845-2D1F-4DC9-B3F2-9FBB31958C38}" dt="2021-06-30T10:41:22.520" v="7289" actId="20577"/>
          <ac:spMkLst>
            <pc:docMk/>
            <pc:sldMk cId="1136770588" sldId="270"/>
            <ac:spMk id="2" creationId="{B4F78668-9A63-4C41-B63D-0FEBA2FA9D9D}"/>
          </ac:spMkLst>
        </pc:spChg>
        <pc:spChg chg="add mod">
          <ac:chgData name="gaogumeisha@gmail.com" userId="24172f7674a90e42" providerId="LiveId" clId="{FADF6845-2D1F-4DC9-B3F2-9FBB31958C38}" dt="2021-06-30T10:32:17.849" v="7280" actId="1076"/>
          <ac:spMkLst>
            <pc:docMk/>
            <pc:sldMk cId="1136770588" sldId="270"/>
            <ac:spMk id="4" creationId="{A6C3EC40-116A-43A6-8EB3-C6455787803A}"/>
          </ac:spMkLst>
        </pc:spChg>
        <pc:picChg chg="mod">
          <ac:chgData name="gaogumeisha@gmail.com" userId="24172f7674a90e42" providerId="LiveId" clId="{FADF6845-2D1F-4DC9-B3F2-9FBB31958C38}" dt="2021-06-30T10:45:52.049" v="7335" actId="1076"/>
          <ac:picMkLst>
            <pc:docMk/>
            <pc:sldMk cId="1136770588" sldId="270"/>
            <ac:picMk id="3" creationId="{A87F1228-92A6-4F86-AE0F-0C564B50310A}"/>
          </ac:picMkLst>
        </pc:picChg>
      </pc:sldChg>
      <pc:sldChg chg="addSp modSp add mod ord modNotesTx">
        <pc:chgData name="gaogumeisha@gmail.com" userId="24172f7674a90e42" providerId="LiveId" clId="{FADF6845-2D1F-4DC9-B3F2-9FBB31958C38}" dt="2021-06-30T12:10:34.282" v="9018" actId="20577"/>
        <pc:sldMkLst>
          <pc:docMk/>
          <pc:sldMk cId="1555359453" sldId="271"/>
        </pc:sldMkLst>
        <pc:spChg chg="mod">
          <ac:chgData name="gaogumeisha@gmail.com" userId="24172f7674a90e42" providerId="LiveId" clId="{FADF6845-2D1F-4DC9-B3F2-9FBB31958C38}" dt="2021-06-30T10:41:47.997" v="7294" actId="1076"/>
          <ac:spMkLst>
            <pc:docMk/>
            <pc:sldMk cId="1555359453" sldId="271"/>
            <ac:spMk id="2" creationId="{B4F78668-9A63-4C41-B63D-0FEBA2FA9D9D}"/>
          </ac:spMkLst>
        </pc:spChg>
        <pc:spChg chg="mod">
          <ac:chgData name="gaogumeisha@gmail.com" userId="24172f7674a90e42" providerId="LiveId" clId="{FADF6845-2D1F-4DC9-B3F2-9FBB31958C38}" dt="2021-06-30T10:41:45.412" v="7293" actId="1076"/>
          <ac:spMkLst>
            <pc:docMk/>
            <pc:sldMk cId="1555359453" sldId="271"/>
            <ac:spMk id="4" creationId="{A6C3EC40-116A-43A6-8EB3-C6455787803A}"/>
          </ac:spMkLst>
        </pc:spChg>
        <pc:spChg chg="add mod">
          <ac:chgData name="gaogumeisha@gmail.com" userId="24172f7674a90e42" providerId="LiveId" clId="{FADF6845-2D1F-4DC9-B3F2-9FBB31958C38}" dt="2021-06-30T10:45:20.219" v="7334" actId="1076"/>
          <ac:spMkLst>
            <pc:docMk/>
            <pc:sldMk cId="1555359453" sldId="271"/>
            <ac:spMk id="5" creationId="{F50E2F03-6A03-4FEF-8225-34BC62152C5D}"/>
          </ac:spMkLst>
        </pc:spChg>
        <pc:picChg chg="mod">
          <ac:chgData name="gaogumeisha@gmail.com" userId="24172f7674a90e42" providerId="LiveId" clId="{FADF6845-2D1F-4DC9-B3F2-9FBB31958C38}" dt="2021-06-30T11:59:30.766" v="8970" actId="1036"/>
          <ac:picMkLst>
            <pc:docMk/>
            <pc:sldMk cId="1555359453" sldId="271"/>
            <ac:picMk id="3" creationId="{A87F1228-92A6-4F86-AE0F-0C564B50310A}"/>
          </ac:picMkLst>
        </pc:picChg>
      </pc:sldChg>
      <pc:sldChg chg="modSp add mod">
        <pc:chgData name="gaogumeisha@gmail.com" userId="24172f7674a90e42" providerId="LiveId" clId="{FADF6845-2D1F-4DC9-B3F2-9FBB31958C38}" dt="2021-06-30T10:50:26.609" v="7359" actId="2711"/>
        <pc:sldMkLst>
          <pc:docMk/>
          <pc:sldMk cId="3402030871" sldId="272"/>
        </pc:sldMkLst>
        <pc:spChg chg="mod">
          <ac:chgData name="gaogumeisha@gmail.com" userId="24172f7674a90e42" providerId="LiveId" clId="{FADF6845-2D1F-4DC9-B3F2-9FBB31958C38}" dt="2021-06-30T10:50:01.199" v="7355" actId="207"/>
          <ac:spMkLst>
            <pc:docMk/>
            <pc:sldMk cId="3402030871" sldId="272"/>
            <ac:spMk id="3" creationId="{48AE9AF0-39D5-4AF4-A018-DECF77A66256}"/>
          </ac:spMkLst>
        </pc:spChg>
        <pc:spChg chg="mod">
          <ac:chgData name="gaogumeisha@gmail.com" userId="24172f7674a90e42" providerId="LiveId" clId="{FADF6845-2D1F-4DC9-B3F2-9FBB31958C38}" dt="2021-06-30T10:50:14.456" v="7357" actId="2711"/>
          <ac:spMkLst>
            <pc:docMk/>
            <pc:sldMk cId="3402030871" sldId="272"/>
            <ac:spMk id="4" creationId="{76EB7B98-A54F-4344-9086-800C72548ACA}"/>
          </ac:spMkLst>
        </pc:spChg>
        <pc:spChg chg="mod">
          <ac:chgData name="gaogumeisha@gmail.com" userId="24172f7674a90e42" providerId="LiveId" clId="{FADF6845-2D1F-4DC9-B3F2-9FBB31958C38}" dt="2021-06-30T10:50:26.609" v="7359" actId="2711"/>
          <ac:spMkLst>
            <pc:docMk/>
            <pc:sldMk cId="3402030871" sldId="272"/>
            <ac:spMk id="5" creationId="{9E2C4234-93BF-42E9-801A-43106BB69052}"/>
          </ac:spMkLst>
        </pc:spChg>
        <pc:picChg chg="mod">
          <ac:chgData name="gaogumeisha@gmail.com" userId="24172f7674a90e42" providerId="LiveId" clId="{FADF6845-2D1F-4DC9-B3F2-9FBB31958C38}" dt="2021-06-30T10:49:27.643" v="7353" actId="1076"/>
          <ac:picMkLst>
            <pc:docMk/>
            <pc:sldMk cId="3402030871" sldId="272"/>
            <ac:picMk id="2" creationId="{87F04C82-8DF1-49B7-846B-DADE83E9EFD7}"/>
          </ac:picMkLst>
        </pc:picChg>
        <pc:picChg chg="mod ord modCrop">
          <ac:chgData name="gaogumeisha@gmail.com" userId="24172f7674a90e42" providerId="LiveId" clId="{FADF6845-2D1F-4DC9-B3F2-9FBB31958C38}" dt="2021-06-30T10:49:00.404" v="7350" actId="167"/>
          <ac:picMkLst>
            <pc:docMk/>
            <pc:sldMk cId="3402030871" sldId="272"/>
            <ac:picMk id="6" creationId="{77A04A79-D60F-4C18-9C92-0FC410DC5A5B}"/>
          </ac:picMkLst>
        </pc:picChg>
      </pc:sldChg>
      <pc:sldChg chg="addSp modSp add mod ord">
        <pc:chgData name="gaogumeisha@gmail.com" userId="24172f7674a90e42" providerId="LiveId" clId="{FADF6845-2D1F-4DC9-B3F2-9FBB31958C38}" dt="2021-06-30T11:23:55.140" v="7604"/>
        <pc:sldMkLst>
          <pc:docMk/>
          <pc:sldMk cId="2097081424" sldId="273"/>
        </pc:sldMkLst>
        <pc:spChg chg="mod">
          <ac:chgData name="gaogumeisha@gmail.com" userId="24172f7674a90e42" providerId="LiveId" clId="{FADF6845-2D1F-4DC9-B3F2-9FBB31958C38}" dt="2021-06-30T10:52:37.094" v="7366" actId="2711"/>
          <ac:spMkLst>
            <pc:docMk/>
            <pc:sldMk cId="2097081424" sldId="273"/>
            <ac:spMk id="2" creationId="{52EF0E9C-E170-4931-BA79-1980D408146A}"/>
          </ac:spMkLst>
        </pc:spChg>
        <pc:picChg chg="add mod ord">
          <ac:chgData name="gaogumeisha@gmail.com" userId="24172f7674a90e42" providerId="LiveId" clId="{FADF6845-2D1F-4DC9-B3F2-9FBB31958C38}" dt="2021-06-30T10:52:25.191" v="7364" actId="167"/>
          <ac:picMkLst>
            <pc:docMk/>
            <pc:sldMk cId="2097081424" sldId="273"/>
            <ac:picMk id="6" creationId="{B8D04637-CD81-4FDF-BBF0-AC8EABCF4A24}"/>
          </ac:picMkLst>
        </pc:picChg>
      </pc:sldChg>
      <pc:sldChg chg="addSp modSp add mod">
        <pc:chgData name="gaogumeisha@gmail.com" userId="24172f7674a90e42" providerId="LiveId" clId="{FADF6845-2D1F-4DC9-B3F2-9FBB31958C38}" dt="2021-06-30T10:55:09.842" v="7380" actId="1076"/>
        <pc:sldMkLst>
          <pc:docMk/>
          <pc:sldMk cId="3121082857" sldId="274"/>
        </pc:sldMkLst>
        <pc:spChg chg="mod">
          <ac:chgData name="gaogumeisha@gmail.com" userId="24172f7674a90e42" providerId="LiveId" clId="{FADF6845-2D1F-4DC9-B3F2-9FBB31958C38}" dt="2021-06-30T10:55:09.842" v="7380" actId="1076"/>
          <ac:spMkLst>
            <pc:docMk/>
            <pc:sldMk cId="3121082857" sldId="274"/>
            <ac:spMk id="3" creationId="{48AE9AF0-39D5-4AF4-A018-DECF77A66256}"/>
          </ac:spMkLst>
        </pc:spChg>
        <pc:spChg chg="mod">
          <ac:chgData name="gaogumeisha@gmail.com" userId="24172f7674a90e42" providerId="LiveId" clId="{FADF6845-2D1F-4DC9-B3F2-9FBB31958C38}" dt="2021-06-30T10:54:17.794" v="7378" actId="2711"/>
          <ac:spMkLst>
            <pc:docMk/>
            <pc:sldMk cId="3121082857" sldId="274"/>
            <ac:spMk id="4" creationId="{76EB7B98-A54F-4344-9086-800C72548ACA}"/>
          </ac:spMkLst>
        </pc:spChg>
        <pc:spChg chg="mod">
          <ac:chgData name="gaogumeisha@gmail.com" userId="24172f7674a90e42" providerId="LiveId" clId="{FADF6845-2D1F-4DC9-B3F2-9FBB31958C38}" dt="2021-06-30T10:54:07.442" v="7376" actId="2711"/>
          <ac:spMkLst>
            <pc:docMk/>
            <pc:sldMk cId="3121082857" sldId="274"/>
            <ac:spMk id="5" creationId="{9E2C4234-93BF-42E9-801A-43106BB69052}"/>
          </ac:spMkLst>
        </pc:spChg>
        <pc:picChg chg="add mod ord">
          <ac:chgData name="gaogumeisha@gmail.com" userId="24172f7674a90e42" providerId="LiveId" clId="{FADF6845-2D1F-4DC9-B3F2-9FBB31958C38}" dt="2021-06-30T10:53:23.575" v="7369" actId="167"/>
          <ac:picMkLst>
            <pc:docMk/>
            <pc:sldMk cId="3121082857" sldId="274"/>
            <ac:picMk id="8" creationId="{F499D684-F43B-49FD-907F-1E6475430628}"/>
          </ac:picMkLst>
        </pc:picChg>
      </pc:sldChg>
      <pc:sldChg chg="modSp add mod ord modNotesTx">
        <pc:chgData name="gaogumeisha@gmail.com" userId="24172f7674a90e42" providerId="LiveId" clId="{FADF6845-2D1F-4DC9-B3F2-9FBB31958C38}" dt="2021-06-30T12:21:28.025" v="9350" actId="20577"/>
        <pc:sldMkLst>
          <pc:docMk/>
          <pc:sldMk cId="1282213793" sldId="275"/>
        </pc:sldMkLst>
        <pc:spChg chg="mod ord">
          <ac:chgData name="gaogumeisha@gmail.com" userId="24172f7674a90e42" providerId="LiveId" clId="{FADF6845-2D1F-4DC9-B3F2-9FBB31958C38}" dt="2021-06-30T12:00:17.513" v="8971" actId="1076"/>
          <ac:spMkLst>
            <pc:docMk/>
            <pc:sldMk cId="1282213793" sldId="275"/>
            <ac:spMk id="2" creationId="{B4F78668-9A63-4C41-B63D-0FEBA2FA9D9D}"/>
          </ac:spMkLst>
        </pc:spChg>
        <pc:picChg chg="mod">
          <ac:chgData name="gaogumeisha@gmail.com" userId="24172f7674a90e42" providerId="LiveId" clId="{FADF6845-2D1F-4DC9-B3F2-9FBB31958C38}" dt="2021-06-30T11:51:55.170" v="8957" actId="1076"/>
          <ac:picMkLst>
            <pc:docMk/>
            <pc:sldMk cId="1282213793" sldId="275"/>
            <ac:picMk id="3" creationId="{A87F1228-92A6-4F86-AE0F-0C564B50310A}"/>
          </ac:picMkLst>
        </pc:picChg>
      </pc:sldChg>
      <pc:sldChg chg="modSp add mod modNotesTx">
        <pc:chgData name="gaogumeisha@gmail.com" userId="24172f7674a90e42" providerId="LiveId" clId="{FADF6845-2D1F-4DC9-B3F2-9FBB31958C38}" dt="2021-06-30T12:22:08.561" v="9353" actId="20577"/>
        <pc:sldMkLst>
          <pc:docMk/>
          <pc:sldMk cId="2575426131" sldId="276"/>
        </pc:sldMkLst>
        <pc:spChg chg="mod">
          <ac:chgData name="gaogumeisha@gmail.com" userId="24172f7674a90e42" providerId="LiveId" clId="{FADF6845-2D1F-4DC9-B3F2-9FBB31958C38}" dt="2021-06-30T12:02:09.749" v="8975" actId="1076"/>
          <ac:spMkLst>
            <pc:docMk/>
            <pc:sldMk cId="2575426131" sldId="276"/>
            <ac:spMk id="2" creationId="{B4F78668-9A63-4C41-B63D-0FEBA2FA9D9D}"/>
          </ac:spMkLst>
        </pc:spChg>
        <pc:picChg chg="mod">
          <ac:chgData name="gaogumeisha@gmail.com" userId="24172f7674a90e42" providerId="LiveId" clId="{FADF6845-2D1F-4DC9-B3F2-9FBB31958C38}" dt="2021-06-30T11:56:27.067" v="8966" actId="1076"/>
          <ac:picMkLst>
            <pc:docMk/>
            <pc:sldMk cId="2575426131" sldId="276"/>
            <ac:picMk id="3" creationId="{A87F1228-92A6-4F86-AE0F-0C564B50310A}"/>
          </ac:picMkLst>
        </pc:picChg>
      </pc:sldChg>
      <pc:sldChg chg="modSp add mod modNotesTx">
        <pc:chgData name="gaogumeisha@gmail.com" userId="24172f7674a90e42" providerId="LiveId" clId="{FADF6845-2D1F-4DC9-B3F2-9FBB31958C38}" dt="2021-06-30T12:22:49.297" v="9354" actId="20577"/>
        <pc:sldMkLst>
          <pc:docMk/>
          <pc:sldMk cId="2313725046" sldId="277"/>
        </pc:sldMkLst>
        <pc:spChg chg="mod">
          <ac:chgData name="gaogumeisha@gmail.com" userId="24172f7674a90e42" providerId="LiveId" clId="{FADF6845-2D1F-4DC9-B3F2-9FBB31958C38}" dt="2021-06-30T11:25:57.310" v="7642" actId="1076"/>
          <ac:spMkLst>
            <pc:docMk/>
            <pc:sldMk cId="2313725046" sldId="277"/>
            <ac:spMk id="2" creationId="{B4F78668-9A63-4C41-B63D-0FEBA2FA9D9D}"/>
          </ac:spMkLst>
        </pc:spChg>
        <pc:picChg chg="mod">
          <ac:chgData name="gaogumeisha@gmail.com" userId="24172f7674a90e42" providerId="LiveId" clId="{FADF6845-2D1F-4DC9-B3F2-9FBB31958C38}" dt="2021-06-30T11:28:14.866" v="7782" actId="1076"/>
          <ac:picMkLst>
            <pc:docMk/>
            <pc:sldMk cId="2313725046" sldId="277"/>
            <ac:picMk id="3" creationId="{A87F1228-92A6-4F86-AE0F-0C564B50310A}"/>
          </ac:picMkLst>
        </pc:picChg>
      </pc:sldChg>
      <pc:sldChg chg="modSp add mod modNotesTx">
        <pc:chgData name="gaogumeisha@gmail.com" userId="24172f7674a90e42" providerId="LiveId" clId="{FADF6845-2D1F-4DC9-B3F2-9FBB31958C38}" dt="2021-06-30T11:29:41.467" v="7942"/>
        <pc:sldMkLst>
          <pc:docMk/>
          <pc:sldMk cId="2950840579" sldId="278"/>
        </pc:sldMkLst>
        <pc:spChg chg="mod">
          <ac:chgData name="gaogumeisha@gmail.com" userId="24172f7674a90e42" providerId="LiveId" clId="{FADF6845-2D1F-4DC9-B3F2-9FBB31958C38}" dt="2021-06-30T11:28:45.044" v="7810" actId="1076"/>
          <ac:spMkLst>
            <pc:docMk/>
            <pc:sldMk cId="2950840579" sldId="278"/>
            <ac:spMk id="2" creationId="{B4F78668-9A63-4C41-B63D-0FEBA2FA9D9D}"/>
          </ac:spMkLst>
        </pc:spChg>
        <pc:picChg chg="mod">
          <ac:chgData name="gaogumeisha@gmail.com" userId="24172f7674a90e42" providerId="LiveId" clId="{FADF6845-2D1F-4DC9-B3F2-9FBB31958C38}" dt="2021-06-30T11:28:40.310" v="7809" actId="1076"/>
          <ac:picMkLst>
            <pc:docMk/>
            <pc:sldMk cId="2950840579" sldId="278"/>
            <ac:picMk id="3" creationId="{A87F1228-92A6-4F86-AE0F-0C564B50310A}"/>
          </ac:picMkLst>
        </pc:picChg>
      </pc:sldChg>
      <pc:sldChg chg="modSp add mod modNotesTx">
        <pc:chgData name="gaogumeisha@gmail.com" userId="24172f7674a90e42" providerId="LiveId" clId="{FADF6845-2D1F-4DC9-B3F2-9FBB31958C38}" dt="2021-06-30T12:23:24.212" v="9357" actId="20577"/>
        <pc:sldMkLst>
          <pc:docMk/>
          <pc:sldMk cId="196765792" sldId="279"/>
        </pc:sldMkLst>
        <pc:spChg chg="mod">
          <ac:chgData name="gaogumeisha@gmail.com" userId="24172f7674a90e42" providerId="LiveId" clId="{FADF6845-2D1F-4DC9-B3F2-9FBB31958C38}" dt="2021-06-30T12:07:42.704" v="8987" actId="1076"/>
          <ac:spMkLst>
            <pc:docMk/>
            <pc:sldMk cId="196765792" sldId="279"/>
            <ac:spMk id="2" creationId="{B4F78668-9A63-4C41-B63D-0FEBA2FA9D9D}"/>
          </ac:spMkLst>
        </pc:spChg>
        <pc:picChg chg="mod">
          <ac:chgData name="gaogumeisha@gmail.com" userId="24172f7674a90e42" providerId="LiveId" clId="{FADF6845-2D1F-4DC9-B3F2-9FBB31958C38}" dt="2021-06-30T11:34:21.447" v="8225" actId="1076"/>
          <ac:picMkLst>
            <pc:docMk/>
            <pc:sldMk cId="196765792" sldId="279"/>
            <ac:picMk id="3" creationId="{A87F1228-92A6-4F86-AE0F-0C564B50310A}"/>
          </ac:picMkLst>
        </pc:picChg>
      </pc:sldChg>
      <pc:sldChg chg="modSp add mod">
        <pc:chgData name="gaogumeisha@gmail.com" userId="24172f7674a90e42" providerId="LiveId" clId="{FADF6845-2D1F-4DC9-B3F2-9FBB31958C38}" dt="2021-06-30T11:33:35.744" v="8221"/>
        <pc:sldMkLst>
          <pc:docMk/>
          <pc:sldMk cId="1533694648" sldId="280"/>
        </pc:sldMkLst>
        <pc:spChg chg="mod">
          <ac:chgData name="gaogumeisha@gmail.com" userId="24172f7674a90e42" providerId="LiveId" clId="{FADF6845-2D1F-4DC9-B3F2-9FBB31958C38}" dt="2021-06-30T11:31:16.082" v="8014"/>
          <ac:spMkLst>
            <pc:docMk/>
            <pc:sldMk cId="1533694648" sldId="280"/>
            <ac:spMk id="2" creationId="{013C9FB1-F456-468B-A24B-9392880A6DCE}"/>
          </ac:spMkLst>
        </pc:spChg>
        <pc:spChg chg="mod">
          <ac:chgData name="gaogumeisha@gmail.com" userId="24172f7674a90e42" providerId="LiveId" clId="{FADF6845-2D1F-4DC9-B3F2-9FBB31958C38}" dt="2021-06-30T11:31:18.927" v="8019" actId="20577"/>
          <ac:spMkLst>
            <pc:docMk/>
            <pc:sldMk cId="1533694648" sldId="280"/>
            <ac:spMk id="3" creationId="{0362A082-F350-4378-9749-2D8EFE51D823}"/>
          </ac:spMkLst>
        </pc:spChg>
        <pc:graphicFrameChg chg="mod">
          <ac:chgData name="gaogumeisha@gmail.com" userId="24172f7674a90e42" providerId="LiveId" clId="{FADF6845-2D1F-4DC9-B3F2-9FBB31958C38}" dt="2021-06-30T11:33:35.744" v="8221"/>
          <ac:graphicFrameMkLst>
            <pc:docMk/>
            <pc:sldMk cId="1533694648" sldId="280"/>
            <ac:graphicFrameMk id="5" creationId="{7B65FF55-A8C4-4F6D-8E22-18AFCD128C25}"/>
          </ac:graphicFrameMkLst>
        </pc:graphicFrameChg>
      </pc:sldChg>
      <pc:sldChg chg="modSp add mod modNotesTx">
        <pc:chgData name="gaogumeisha@gmail.com" userId="24172f7674a90e42" providerId="LiveId" clId="{FADF6845-2D1F-4DC9-B3F2-9FBB31958C38}" dt="2021-06-30T12:15:50.315" v="9279" actId="20577"/>
        <pc:sldMkLst>
          <pc:docMk/>
          <pc:sldMk cId="582212566" sldId="281"/>
        </pc:sldMkLst>
        <pc:spChg chg="mod">
          <ac:chgData name="gaogumeisha@gmail.com" userId="24172f7674a90e42" providerId="LiveId" clId="{FADF6845-2D1F-4DC9-B3F2-9FBB31958C38}" dt="2021-06-30T12:08:45.948" v="8990" actId="1076"/>
          <ac:spMkLst>
            <pc:docMk/>
            <pc:sldMk cId="582212566" sldId="281"/>
            <ac:spMk id="2" creationId="{B4F78668-9A63-4C41-B63D-0FEBA2FA9D9D}"/>
          </ac:spMkLst>
        </pc:spChg>
        <pc:picChg chg="mod">
          <ac:chgData name="gaogumeisha@gmail.com" userId="24172f7674a90e42" providerId="LiveId" clId="{FADF6845-2D1F-4DC9-B3F2-9FBB31958C38}" dt="2021-06-30T12:06:53.678" v="8986" actId="1076"/>
          <ac:picMkLst>
            <pc:docMk/>
            <pc:sldMk cId="582212566" sldId="281"/>
            <ac:picMk id="3" creationId="{A87F1228-92A6-4F86-AE0F-0C564B50310A}"/>
          </ac:picMkLst>
        </pc:picChg>
      </pc:sldChg>
      <pc:sldChg chg="modSp add mod modNotesTx">
        <pc:chgData name="gaogumeisha@gmail.com" userId="24172f7674a90e42" providerId="LiveId" clId="{FADF6845-2D1F-4DC9-B3F2-9FBB31958C38}" dt="2021-06-30T12:15:05.362" v="9120" actId="20577"/>
        <pc:sldMkLst>
          <pc:docMk/>
          <pc:sldMk cId="3749557129" sldId="282"/>
        </pc:sldMkLst>
        <pc:spChg chg="mod">
          <ac:chgData name="gaogumeisha@gmail.com" userId="24172f7674a90e42" providerId="LiveId" clId="{FADF6845-2D1F-4DC9-B3F2-9FBB31958C38}" dt="2021-06-30T11:37:14.562" v="8546" actId="1076"/>
          <ac:spMkLst>
            <pc:docMk/>
            <pc:sldMk cId="3749557129" sldId="282"/>
            <ac:spMk id="2" creationId="{B4F78668-9A63-4C41-B63D-0FEBA2FA9D9D}"/>
          </ac:spMkLst>
        </pc:spChg>
        <pc:picChg chg="mod">
          <ac:chgData name="gaogumeisha@gmail.com" userId="24172f7674a90e42" providerId="LiveId" clId="{FADF6845-2D1F-4DC9-B3F2-9FBB31958C38}" dt="2021-06-30T12:05:28.452" v="8982" actId="1076"/>
          <ac:picMkLst>
            <pc:docMk/>
            <pc:sldMk cId="3749557129" sldId="282"/>
            <ac:picMk id="3" creationId="{A87F1228-92A6-4F86-AE0F-0C564B50310A}"/>
          </ac:picMkLst>
        </pc:picChg>
      </pc:sldChg>
      <pc:sldChg chg="modSp add mod">
        <pc:chgData name="gaogumeisha@gmail.com" userId="24172f7674a90e42" providerId="LiveId" clId="{FADF6845-2D1F-4DC9-B3F2-9FBB31958C38}" dt="2021-06-30T12:17:16.183" v="9338" actId="1076"/>
        <pc:sldMkLst>
          <pc:docMk/>
          <pc:sldMk cId="3014096899" sldId="283"/>
        </pc:sldMkLst>
        <pc:spChg chg="mod">
          <ac:chgData name="gaogumeisha@gmail.com" userId="24172f7674a90e42" providerId="LiveId" clId="{FADF6845-2D1F-4DC9-B3F2-9FBB31958C38}" dt="2021-06-30T12:17:16.183" v="9338" actId="1076"/>
          <ac:spMkLst>
            <pc:docMk/>
            <pc:sldMk cId="3014096899" sldId="283"/>
            <ac:spMk id="2" creationId="{B4F78668-9A63-4C41-B63D-0FEBA2FA9D9D}"/>
          </ac:spMkLst>
        </pc:spChg>
        <pc:picChg chg="mod">
          <ac:chgData name="gaogumeisha@gmail.com" userId="24172f7674a90e42" providerId="LiveId" clId="{FADF6845-2D1F-4DC9-B3F2-9FBB31958C38}" dt="2021-06-30T12:16:59.257" v="9335" actId="1076"/>
          <ac:picMkLst>
            <pc:docMk/>
            <pc:sldMk cId="3014096899" sldId="283"/>
            <ac:picMk id="3" creationId="{A87F1228-92A6-4F86-AE0F-0C564B5031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95A69-47A3-4E3F-A114-8C25CCE9FD95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DADE0E6B-6D15-4FB6-B1CA-64BF070EA5E2}">
      <dgm:prSet phldrT="[テキスト]"/>
      <dgm:spPr>
        <a:solidFill>
          <a:srgbClr val="75AC2D">
            <a:alpha val="49804"/>
          </a:srgbClr>
        </a:solidFill>
        <a:ln>
          <a:solidFill>
            <a:srgbClr val="75AC2D"/>
          </a:solidFill>
        </a:ln>
      </dgm:spPr>
      <dgm:t>
        <a:bodyPr/>
        <a:lstStyle/>
        <a:p>
          <a:endParaRPr kumimoji="1" lang="ja-JP" altLang="en-US" dirty="0"/>
        </a:p>
      </dgm:t>
    </dgm:pt>
    <dgm:pt modelId="{828132C5-79B4-46A8-A7FC-F9E044FFA9E8}" type="parTrans" cxnId="{21FB10C7-74EC-4181-86F5-8F7BA2C4D68B}">
      <dgm:prSet/>
      <dgm:spPr/>
      <dgm:t>
        <a:bodyPr/>
        <a:lstStyle/>
        <a:p>
          <a:endParaRPr kumimoji="1" lang="ja-JP" altLang="en-US"/>
        </a:p>
      </dgm:t>
    </dgm:pt>
    <dgm:pt modelId="{88F4DEB5-D3F7-4748-9A51-0EA72EEAB281}" type="sibTrans" cxnId="{21FB10C7-74EC-4181-86F5-8F7BA2C4D68B}">
      <dgm:prSet/>
      <dgm:spPr/>
      <dgm:t>
        <a:bodyPr/>
        <a:lstStyle/>
        <a:p>
          <a:endParaRPr kumimoji="1" lang="ja-JP" altLang="en-US"/>
        </a:p>
      </dgm:t>
    </dgm:pt>
    <dgm:pt modelId="{FA2A596D-374C-4C7E-9FA7-1B61AD0AB0B7}">
      <dgm:prSet phldrT="[テキスト]"/>
      <dgm:spPr/>
      <dgm:t>
        <a:bodyPr/>
        <a:lstStyle/>
        <a:p>
          <a:endParaRPr kumimoji="1" lang="ja-JP" altLang="en-US" dirty="0"/>
        </a:p>
      </dgm:t>
    </dgm:pt>
    <dgm:pt modelId="{C3B35533-9C3E-42B4-8F73-FCCA2E84B3F5}" type="parTrans" cxnId="{AF8420F0-2AAF-489B-857A-78FEAC19FDAD}">
      <dgm:prSet/>
      <dgm:spPr/>
      <dgm:t>
        <a:bodyPr/>
        <a:lstStyle/>
        <a:p>
          <a:endParaRPr kumimoji="1" lang="ja-JP" altLang="en-US"/>
        </a:p>
      </dgm:t>
    </dgm:pt>
    <dgm:pt modelId="{929D8042-665B-4DE6-A92D-A761738F1282}" type="sibTrans" cxnId="{AF8420F0-2AAF-489B-857A-78FEAC19FDAD}">
      <dgm:prSet/>
      <dgm:spPr/>
      <dgm:t>
        <a:bodyPr/>
        <a:lstStyle/>
        <a:p>
          <a:endParaRPr kumimoji="1" lang="ja-JP" altLang="en-US"/>
        </a:p>
      </dgm:t>
    </dgm:pt>
    <dgm:pt modelId="{846B947F-AFBE-4D99-AB0D-C6B7C4C31973}">
      <dgm:prSet phldrT="[テキスト]" phldr="1"/>
      <dgm:spPr>
        <a:noFill/>
      </dgm:spPr>
      <dgm:t>
        <a:bodyPr/>
        <a:lstStyle/>
        <a:p>
          <a:endParaRPr kumimoji="1" lang="ja-JP" altLang="en-US" dirty="0"/>
        </a:p>
      </dgm:t>
    </dgm:pt>
    <dgm:pt modelId="{D5F3D569-0853-4029-8F7C-19C6BA156D1C}" type="sibTrans" cxnId="{31D2F2EC-ABFC-460F-9BE3-DAD15BCDBFDF}">
      <dgm:prSet/>
      <dgm:spPr/>
      <dgm:t>
        <a:bodyPr/>
        <a:lstStyle/>
        <a:p>
          <a:endParaRPr kumimoji="1" lang="ja-JP" altLang="en-US"/>
        </a:p>
      </dgm:t>
    </dgm:pt>
    <dgm:pt modelId="{7F30EE69-6419-4FC0-A827-D94490CB9A87}" type="parTrans" cxnId="{31D2F2EC-ABFC-460F-9BE3-DAD15BCDBFDF}">
      <dgm:prSet/>
      <dgm:spPr/>
      <dgm:t>
        <a:bodyPr/>
        <a:lstStyle/>
        <a:p>
          <a:endParaRPr kumimoji="1" lang="ja-JP" altLang="en-US"/>
        </a:p>
      </dgm:t>
    </dgm:pt>
    <dgm:pt modelId="{5840D436-72A1-42B9-8C77-DD5BFBCCEFE5}" type="pres">
      <dgm:prSet presAssocID="{7CC95A69-47A3-4E3F-A114-8C25CCE9FD95}" presName="compositeShape" presStyleCnt="0">
        <dgm:presLayoutVars>
          <dgm:chMax val="7"/>
          <dgm:dir/>
          <dgm:resizeHandles val="exact"/>
        </dgm:presLayoutVars>
      </dgm:prSet>
      <dgm:spPr/>
    </dgm:pt>
    <dgm:pt modelId="{FBE9094F-EB98-41EC-89DE-5F6EC6D28B86}" type="pres">
      <dgm:prSet presAssocID="{846B947F-AFBE-4D99-AB0D-C6B7C4C31973}" presName="circ1" presStyleLbl="vennNode1" presStyleIdx="0" presStyleCnt="3"/>
      <dgm:spPr/>
    </dgm:pt>
    <dgm:pt modelId="{EFE5A3DE-8079-4AA9-A076-A2A7833714F5}" type="pres">
      <dgm:prSet presAssocID="{846B947F-AFBE-4D99-AB0D-C6B7C4C3197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0048C7D-8275-405C-B738-A3D518D293DE}" type="pres">
      <dgm:prSet presAssocID="{DADE0E6B-6D15-4FB6-B1CA-64BF070EA5E2}" presName="circ2" presStyleLbl="vennNode1" presStyleIdx="1" presStyleCnt="3" custLinFactNeighborX="-86528" custLinFactNeighborY="-18666"/>
      <dgm:spPr/>
    </dgm:pt>
    <dgm:pt modelId="{5E349296-278C-4449-8601-FC51557A02B6}" type="pres">
      <dgm:prSet presAssocID="{DADE0E6B-6D15-4FB6-B1CA-64BF070EA5E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1434825-7D40-4980-9EF9-2554A45C7C1B}" type="pres">
      <dgm:prSet presAssocID="{FA2A596D-374C-4C7E-9FA7-1B61AD0AB0B7}" presName="circ3" presStyleLbl="vennNode1" presStyleIdx="2" presStyleCnt="3" custLinFactNeighborX="65509" custLinFactNeighborY="-18965"/>
      <dgm:spPr/>
    </dgm:pt>
    <dgm:pt modelId="{CA0E4CE5-23F7-445B-B6DD-D234705DFA16}" type="pres">
      <dgm:prSet presAssocID="{FA2A596D-374C-4C7E-9FA7-1B61AD0AB0B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A0ECC00-6FD0-4038-AFF8-B7A2105AD41F}" type="presOf" srcId="{FA2A596D-374C-4C7E-9FA7-1B61AD0AB0B7}" destId="{D1434825-7D40-4980-9EF9-2554A45C7C1B}" srcOrd="0" destOrd="0" presId="urn:microsoft.com/office/officeart/2005/8/layout/venn1"/>
    <dgm:cxn modelId="{287D2F04-3EAB-4798-A5A3-A5D6771FA3FD}" type="presOf" srcId="{7CC95A69-47A3-4E3F-A114-8C25CCE9FD95}" destId="{5840D436-72A1-42B9-8C77-DD5BFBCCEFE5}" srcOrd="0" destOrd="0" presId="urn:microsoft.com/office/officeart/2005/8/layout/venn1"/>
    <dgm:cxn modelId="{EF0A1124-C83B-4A79-8BDD-A16CF1F41F0A}" type="presOf" srcId="{FA2A596D-374C-4C7E-9FA7-1B61AD0AB0B7}" destId="{CA0E4CE5-23F7-445B-B6DD-D234705DFA16}" srcOrd="1" destOrd="0" presId="urn:microsoft.com/office/officeart/2005/8/layout/venn1"/>
    <dgm:cxn modelId="{B1DD3B60-292F-4FA6-AC52-971DB964A98E}" type="presOf" srcId="{DADE0E6B-6D15-4FB6-B1CA-64BF070EA5E2}" destId="{40048C7D-8275-405C-B738-A3D518D293DE}" srcOrd="0" destOrd="0" presId="urn:microsoft.com/office/officeart/2005/8/layout/venn1"/>
    <dgm:cxn modelId="{4179947D-E584-467D-AEE7-00353E0CF5AA}" type="presOf" srcId="{846B947F-AFBE-4D99-AB0D-C6B7C4C31973}" destId="{FBE9094F-EB98-41EC-89DE-5F6EC6D28B86}" srcOrd="0" destOrd="0" presId="urn:microsoft.com/office/officeart/2005/8/layout/venn1"/>
    <dgm:cxn modelId="{21FB10C7-74EC-4181-86F5-8F7BA2C4D68B}" srcId="{7CC95A69-47A3-4E3F-A114-8C25CCE9FD95}" destId="{DADE0E6B-6D15-4FB6-B1CA-64BF070EA5E2}" srcOrd="1" destOrd="0" parTransId="{828132C5-79B4-46A8-A7FC-F9E044FFA9E8}" sibTransId="{88F4DEB5-D3F7-4748-9A51-0EA72EEAB281}"/>
    <dgm:cxn modelId="{D75CC4DF-8524-45BC-BE23-983A20E712A0}" type="presOf" srcId="{846B947F-AFBE-4D99-AB0D-C6B7C4C31973}" destId="{EFE5A3DE-8079-4AA9-A076-A2A7833714F5}" srcOrd="1" destOrd="0" presId="urn:microsoft.com/office/officeart/2005/8/layout/venn1"/>
    <dgm:cxn modelId="{31D2F2EC-ABFC-460F-9BE3-DAD15BCDBFDF}" srcId="{7CC95A69-47A3-4E3F-A114-8C25CCE9FD95}" destId="{846B947F-AFBE-4D99-AB0D-C6B7C4C31973}" srcOrd="0" destOrd="0" parTransId="{7F30EE69-6419-4FC0-A827-D94490CB9A87}" sibTransId="{D5F3D569-0853-4029-8F7C-19C6BA156D1C}"/>
    <dgm:cxn modelId="{AF8420F0-2AAF-489B-857A-78FEAC19FDAD}" srcId="{7CC95A69-47A3-4E3F-A114-8C25CCE9FD95}" destId="{FA2A596D-374C-4C7E-9FA7-1B61AD0AB0B7}" srcOrd="2" destOrd="0" parTransId="{C3B35533-9C3E-42B4-8F73-FCCA2E84B3F5}" sibTransId="{929D8042-665B-4DE6-A92D-A761738F1282}"/>
    <dgm:cxn modelId="{F55704FB-E1F2-421E-8130-A5C6BED3DF7D}" type="presOf" srcId="{DADE0E6B-6D15-4FB6-B1CA-64BF070EA5E2}" destId="{5E349296-278C-4449-8601-FC51557A02B6}" srcOrd="1" destOrd="0" presId="urn:microsoft.com/office/officeart/2005/8/layout/venn1"/>
    <dgm:cxn modelId="{D106FFFF-328B-41E4-891C-3642B49AD02C}" type="presParOf" srcId="{5840D436-72A1-42B9-8C77-DD5BFBCCEFE5}" destId="{FBE9094F-EB98-41EC-89DE-5F6EC6D28B86}" srcOrd="0" destOrd="0" presId="urn:microsoft.com/office/officeart/2005/8/layout/venn1"/>
    <dgm:cxn modelId="{2FC35D42-D04A-413F-9D42-DF94C6E494D8}" type="presParOf" srcId="{5840D436-72A1-42B9-8C77-DD5BFBCCEFE5}" destId="{EFE5A3DE-8079-4AA9-A076-A2A7833714F5}" srcOrd="1" destOrd="0" presId="urn:microsoft.com/office/officeart/2005/8/layout/venn1"/>
    <dgm:cxn modelId="{02BB8370-A2ED-4044-BEF9-DB96295B8428}" type="presParOf" srcId="{5840D436-72A1-42B9-8C77-DD5BFBCCEFE5}" destId="{40048C7D-8275-405C-B738-A3D518D293DE}" srcOrd="2" destOrd="0" presId="urn:microsoft.com/office/officeart/2005/8/layout/venn1"/>
    <dgm:cxn modelId="{C59691DF-38BA-41F4-AFFA-67A749C922E6}" type="presParOf" srcId="{5840D436-72A1-42B9-8C77-DD5BFBCCEFE5}" destId="{5E349296-278C-4449-8601-FC51557A02B6}" srcOrd="3" destOrd="0" presId="urn:microsoft.com/office/officeart/2005/8/layout/venn1"/>
    <dgm:cxn modelId="{14D6E103-E9BF-42E6-A73C-4A88BADF2A0D}" type="presParOf" srcId="{5840D436-72A1-42B9-8C77-DD5BFBCCEFE5}" destId="{D1434825-7D40-4980-9EF9-2554A45C7C1B}" srcOrd="4" destOrd="0" presId="urn:microsoft.com/office/officeart/2005/8/layout/venn1"/>
    <dgm:cxn modelId="{941FCBCA-F4C4-4544-B764-785F915F1D0E}" type="presParOf" srcId="{5840D436-72A1-42B9-8C77-DD5BFBCCEFE5}" destId="{CA0E4CE5-23F7-445B-B6DD-D234705DFA1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C9A10-9BC3-4195-8FB6-D1817970C8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0FE7CCA-F5BB-4AC8-88C7-808D2BB87CC0}">
      <dgm:prSet phldrT="[テキスト]"/>
      <dgm:spPr/>
      <dgm:t>
        <a:bodyPr/>
        <a:lstStyle/>
        <a:p>
          <a:r>
            <a:rPr kumimoji="1" lang="ja-JP" altLang="en-US" dirty="0"/>
            <a:t>全体の構成・計画</a:t>
          </a:r>
        </a:p>
      </dgm:t>
    </dgm:pt>
    <dgm:pt modelId="{F770FC1C-261B-48B7-AA10-E9103FBA5413}" type="parTrans" cxnId="{1467E2C7-E5B4-44B2-8E2E-991A4D45886D}">
      <dgm:prSet/>
      <dgm:spPr/>
      <dgm:t>
        <a:bodyPr/>
        <a:lstStyle/>
        <a:p>
          <a:endParaRPr kumimoji="1" lang="ja-JP" altLang="en-US"/>
        </a:p>
      </dgm:t>
    </dgm:pt>
    <dgm:pt modelId="{68B3743F-FBA5-4C81-82BC-15B923458D4F}" type="sibTrans" cxnId="{1467E2C7-E5B4-44B2-8E2E-991A4D45886D}">
      <dgm:prSet/>
      <dgm:spPr/>
      <dgm:t>
        <a:bodyPr/>
        <a:lstStyle/>
        <a:p>
          <a:endParaRPr kumimoji="1" lang="ja-JP" altLang="en-US"/>
        </a:p>
      </dgm:t>
    </dgm:pt>
    <dgm:pt modelId="{FF10A666-C2EB-4977-BFA9-4384FDBBE6F8}">
      <dgm:prSet phldrT="[テキスト]"/>
      <dgm:spPr/>
      <dgm:t>
        <a:bodyPr/>
        <a:lstStyle/>
        <a:p>
          <a:r>
            <a:rPr kumimoji="1" lang="en-US" altLang="ja-JP" dirty="0"/>
            <a:t>HTML/CSS</a:t>
          </a:r>
          <a:r>
            <a:rPr kumimoji="1" lang="ja-JP" altLang="en-US" dirty="0"/>
            <a:t>コーディング＆オウム返しをする</a:t>
          </a:r>
          <a:r>
            <a:rPr kumimoji="1" lang="en-US" altLang="ja-JP" dirty="0" err="1"/>
            <a:t>LINEbot</a:t>
          </a:r>
          <a:r>
            <a:rPr kumimoji="1" lang="ja-JP" altLang="en-US" dirty="0"/>
            <a:t>の開発</a:t>
          </a:r>
        </a:p>
      </dgm:t>
    </dgm:pt>
    <dgm:pt modelId="{C669687D-E7BE-4248-9F45-512F4E5A396D}" type="parTrans" cxnId="{64421D3A-8D25-4387-872A-4B3464D463A2}">
      <dgm:prSet/>
      <dgm:spPr/>
      <dgm:t>
        <a:bodyPr/>
        <a:lstStyle/>
        <a:p>
          <a:endParaRPr kumimoji="1" lang="ja-JP" altLang="en-US"/>
        </a:p>
      </dgm:t>
    </dgm:pt>
    <dgm:pt modelId="{DECFB6A0-E806-4536-8D4F-365F20F39911}" type="sibTrans" cxnId="{64421D3A-8D25-4387-872A-4B3464D463A2}">
      <dgm:prSet/>
      <dgm:spPr/>
      <dgm:t>
        <a:bodyPr/>
        <a:lstStyle/>
        <a:p>
          <a:endParaRPr kumimoji="1" lang="ja-JP" altLang="en-US"/>
        </a:p>
      </dgm:t>
    </dgm:pt>
    <dgm:pt modelId="{C4D2E528-4459-4B75-A9B7-AA9772F9809E}">
      <dgm:prSet phldrT="[テキスト]"/>
      <dgm:spPr/>
      <dgm:t>
        <a:bodyPr/>
        <a:lstStyle/>
        <a:p>
          <a:r>
            <a:rPr kumimoji="1" lang="ja-JP" altLang="en-US" dirty="0"/>
            <a:t>機能の充実させる</a:t>
          </a:r>
          <a:r>
            <a:rPr kumimoji="1" lang="en-US" altLang="ja-JP" dirty="0"/>
            <a:t>JavaScript/Python</a:t>
          </a:r>
          <a:r>
            <a:rPr kumimoji="1" lang="ja-JP" altLang="en-US" dirty="0"/>
            <a:t>の記述と合わせて</a:t>
          </a:r>
          <a:r>
            <a:rPr kumimoji="1" lang="en-US" altLang="ja-JP" dirty="0"/>
            <a:t>CSS</a:t>
          </a:r>
          <a:r>
            <a:rPr kumimoji="1" lang="ja-JP" altLang="en-US" dirty="0"/>
            <a:t>の変更・追加</a:t>
          </a:r>
        </a:p>
      </dgm:t>
    </dgm:pt>
    <dgm:pt modelId="{0C9D1F27-04F1-47CB-AE0C-076FBE6B7588}" type="parTrans" cxnId="{77108A1A-5130-4070-9196-ACC272D439A1}">
      <dgm:prSet/>
      <dgm:spPr/>
      <dgm:t>
        <a:bodyPr/>
        <a:lstStyle/>
        <a:p>
          <a:endParaRPr kumimoji="1" lang="ja-JP" altLang="en-US"/>
        </a:p>
      </dgm:t>
    </dgm:pt>
    <dgm:pt modelId="{B854C16B-E5DB-4E83-A298-2EC0EDBB1DDE}" type="sibTrans" cxnId="{77108A1A-5130-4070-9196-ACC272D439A1}">
      <dgm:prSet/>
      <dgm:spPr/>
      <dgm:t>
        <a:bodyPr/>
        <a:lstStyle/>
        <a:p>
          <a:endParaRPr kumimoji="1" lang="ja-JP" altLang="en-US"/>
        </a:p>
      </dgm:t>
    </dgm:pt>
    <dgm:pt modelId="{E4E8E223-52F1-44BA-8E46-A31E8BD6AA34}">
      <dgm:prSet phldrT="[テキスト]"/>
      <dgm:spPr/>
      <dgm:t>
        <a:bodyPr/>
        <a:lstStyle/>
        <a:p>
          <a:r>
            <a:rPr kumimoji="1" lang="ja-JP" altLang="en-US" dirty="0"/>
            <a:t>最終調節</a:t>
          </a:r>
        </a:p>
      </dgm:t>
    </dgm:pt>
    <dgm:pt modelId="{21CEC4A6-E3D9-4799-A09B-5B00D5C713A4}" type="parTrans" cxnId="{CA2D6739-C3E0-4D19-96D2-B629DAFF70A5}">
      <dgm:prSet/>
      <dgm:spPr/>
      <dgm:t>
        <a:bodyPr/>
        <a:lstStyle/>
        <a:p>
          <a:endParaRPr kumimoji="1" lang="ja-JP" altLang="en-US"/>
        </a:p>
      </dgm:t>
    </dgm:pt>
    <dgm:pt modelId="{733E56C0-E932-4F77-B280-6B2D0A0E3BF2}" type="sibTrans" cxnId="{CA2D6739-C3E0-4D19-96D2-B629DAFF70A5}">
      <dgm:prSet/>
      <dgm:spPr/>
      <dgm:t>
        <a:bodyPr/>
        <a:lstStyle/>
        <a:p>
          <a:endParaRPr kumimoji="1" lang="ja-JP" altLang="en-US"/>
        </a:p>
      </dgm:t>
    </dgm:pt>
    <dgm:pt modelId="{B940C874-01A5-4B41-84FE-CB686374F175}">
      <dgm:prSet phldrT="[テキスト]"/>
      <dgm:spPr/>
      <dgm:t>
        <a:bodyPr/>
        <a:lstStyle/>
        <a:p>
          <a:r>
            <a:rPr kumimoji="1" lang="en-US" altLang="ja-JP" dirty="0"/>
            <a:t>Web</a:t>
          </a:r>
          <a:r>
            <a:rPr kumimoji="1" lang="ja-JP" altLang="en-US" dirty="0"/>
            <a:t>アプリと</a:t>
          </a:r>
          <a:r>
            <a:rPr kumimoji="1" lang="en-US" altLang="ja-JP" dirty="0" err="1"/>
            <a:t>LINEbot</a:t>
          </a:r>
          <a:r>
            <a:rPr kumimoji="1" lang="ja-JP" altLang="en-US" dirty="0"/>
            <a:t>をつなぐ</a:t>
          </a:r>
          <a:r>
            <a:rPr kumimoji="1" lang="en-US" altLang="ja-JP" dirty="0"/>
            <a:t>DB</a:t>
          </a:r>
          <a:r>
            <a:rPr kumimoji="1" lang="ja-JP" altLang="en-US" dirty="0"/>
            <a:t>の開発</a:t>
          </a:r>
        </a:p>
      </dgm:t>
    </dgm:pt>
    <dgm:pt modelId="{5C4A9E05-8712-4189-A349-E4448286AF22}" type="parTrans" cxnId="{81CEC873-3CDE-4B10-924C-E8EFDE8E2F5D}">
      <dgm:prSet/>
      <dgm:spPr/>
      <dgm:t>
        <a:bodyPr/>
        <a:lstStyle/>
        <a:p>
          <a:endParaRPr kumimoji="1" lang="ja-JP" altLang="en-US"/>
        </a:p>
      </dgm:t>
    </dgm:pt>
    <dgm:pt modelId="{D7D7FBA3-BF78-4A07-A7F6-8BBD4513525F}" type="sibTrans" cxnId="{81CEC873-3CDE-4B10-924C-E8EFDE8E2F5D}">
      <dgm:prSet/>
      <dgm:spPr/>
      <dgm:t>
        <a:bodyPr/>
        <a:lstStyle/>
        <a:p>
          <a:endParaRPr kumimoji="1" lang="ja-JP" altLang="en-US"/>
        </a:p>
      </dgm:t>
    </dgm:pt>
    <dgm:pt modelId="{906BBD8D-E9B9-40EA-ABEF-83EDA11D9EFB}" type="pres">
      <dgm:prSet presAssocID="{395C9A10-9BC3-4195-8FB6-D1817970C8DA}" presName="CompostProcess" presStyleCnt="0">
        <dgm:presLayoutVars>
          <dgm:dir/>
          <dgm:resizeHandles val="exact"/>
        </dgm:presLayoutVars>
      </dgm:prSet>
      <dgm:spPr/>
    </dgm:pt>
    <dgm:pt modelId="{397EF622-C970-47B7-93B1-59ABA0680627}" type="pres">
      <dgm:prSet presAssocID="{395C9A10-9BC3-4195-8FB6-D1817970C8DA}" presName="arrow" presStyleLbl="bgShp" presStyleIdx="0" presStyleCnt="1" custLinFactNeighborX="1748"/>
      <dgm:spPr/>
    </dgm:pt>
    <dgm:pt modelId="{7122281C-867A-4722-BA74-DAC8C56439E5}" type="pres">
      <dgm:prSet presAssocID="{395C9A10-9BC3-4195-8FB6-D1817970C8DA}" presName="linearProcess" presStyleCnt="0"/>
      <dgm:spPr/>
    </dgm:pt>
    <dgm:pt modelId="{3AA6C545-8E81-4143-A9A0-DCBE5F3A3425}" type="pres">
      <dgm:prSet presAssocID="{50FE7CCA-F5BB-4AC8-88C7-808D2BB87CC0}" presName="textNode" presStyleLbl="node1" presStyleIdx="0" presStyleCnt="5">
        <dgm:presLayoutVars>
          <dgm:bulletEnabled val="1"/>
        </dgm:presLayoutVars>
      </dgm:prSet>
      <dgm:spPr/>
    </dgm:pt>
    <dgm:pt modelId="{833B0241-7A2C-45F1-9FD1-4EB88FED1A38}" type="pres">
      <dgm:prSet presAssocID="{68B3743F-FBA5-4C81-82BC-15B923458D4F}" presName="sibTrans" presStyleCnt="0"/>
      <dgm:spPr/>
    </dgm:pt>
    <dgm:pt modelId="{6A88ADEB-E18B-42B1-8081-CCE23F93A9EA}" type="pres">
      <dgm:prSet presAssocID="{FF10A666-C2EB-4977-BFA9-4384FDBBE6F8}" presName="textNode" presStyleLbl="node1" presStyleIdx="1" presStyleCnt="5">
        <dgm:presLayoutVars>
          <dgm:bulletEnabled val="1"/>
        </dgm:presLayoutVars>
      </dgm:prSet>
      <dgm:spPr/>
    </dgm:pt>
    <dgm:pt modelId="{0058F988-CA3D-4E5B-A3A0-C6065379C5F1}" type="pres">
      <dgm:prSet presAssocID="{DECFB6A0-E806-4536-8D4F-365F20F39911}" presName="sibTrans" presStyleCnt="0"/>
      <dgm:spPr/>
    </dgm:pt>
    <dgm:pt modelId="{8F78E9D9-7026-4DF7-8D6E-DA983F3F99A1}" type="pres">
      <dgm:prSet presAssocID="{C4D2E528-4459-4B75-A9B7-AA9772F9809E}" presName="textNode" presStyleLbl="node1" presStyleIdx="2" presStyleCnt="5">
        <dgm:presLayoutVars>
          <dgm:bulletEnabled val="1"/>
        </dgm:presLayoutVars>
      </dgm:prSet>
      <dgm:spPr/>
    </dgm:pt>
    <dgm:pt modelId="{322B3161-9D24-4932-AAF3-7B612784D030}" type="pres">
      <dgm:prSet presAssocID="{B854C16B-E5DB-4E83-A298-2EC0EDBB1DDE}" presName="sibTrans" presStyleCnt="0"/>
      <dgm:spPr/>
    </dgm:pt>
    <dgm:pt modelId="{EF5677DB-DFC4-4EEE-BAC8-05325109597E}" type="pres">
      <dgm:prSet presAssocID="{B940C874-01A5-4B41-84FE-CB686374F175}" presName="textNode" presStyleLbl="node1" presStyleIdx="3" presStyleCnt="5">
        <dgm:presLayoutVars>
          <dgm:bulletEnabled val="1"/>
        </dgm:presLayoutVars>
      </dgm:prSet>
      <dgm:spPr/>
    </dgm:pt>
    <dgm:pt modelId="{EBAA86A9-914D-4C13-A9BA-A23C6888C670}" type="pres">
      <dgm:prSet presAssocID="{D7D7FBA3-BF78-4A07-A7F6-8BBD4513525F}" presName="sibTrans" presStyleCnt="0"/>
      <dgm:spPr/>
    </dgm:pt>
    <dgm:pt modelId="{79A6E766-1DDE-4F04-A5FB-1051061AA70D}" type="pres">
      <dgm:prSet presAssocID="{E4E8E223-52F1-44BA-8E46-A31E8BD6AA3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8F1CB0F-5975-40CB-A12A-EC27CFFFC469}" type="presOf" srcId="{E4E8E223-52F1-44BA-8E46-A31E8BD6AA34}" destId="{79A6E766-1DDE-4F04-A5FB-1051061AA70D}" srcOrd="0" destOrd="0" presId="urn:microsoft.com/office/officeart/2005/8/layout/hProcess9"/>
    <dgm:cxn modelId="{77108A1A-5130-4070-9196-ACC272D439A1}" srcId="{395C9A10-9BC3-4195-8FB6-D1817970C8DA}" destId="{C4D2E528-4459-4B75-A9B7-AA9772F9809E}" srcOrd="2" destOrd="0" parTransId="{0C9D1F27-04F1-47CB-AE0C-076FBE6B7588}" sibTransId="{B854C16B-E5DB-4E83-A298-2EC0EDBB1DDE}"/>
    <dgm:cxn modelId="{CA2D6739-C3E0-4D19-96D2-B629DAFF70A5}" srcId="{395C9A10-9BC3-4195-8FB6-D1817970C8DA}" destId="{E4E8E223-52F1-44BA-8E46-A31E8BD6AA34}" srcOrd="4" destOrd="0" parTransId="{21CEC4A6-E3D9-4799-A09B-5B00D5C713A4}" sibTransId="{733E56C0-E932-4F77-B280-6B2D0A0E3BF2}"/>
    <dgm:cxn modelId="{64421D3A-8D25-4387-872A-4B3464D463A2}" srcId="{395C9A10-9BC3-4195-8FB6-D1817970C8DA}" destId="{FF10A666-C2EB-4977-BFA9-4384FDBBE6F8}" srcOrd="1" destOrd="0" parTransId="{C669687D-E7BE-4248-9F45-512F4E5A396D}" sibTransId="{DECFB6A0-E806-4536-8D4F-365F20F39911}"/>
    <dgm:cxn modelId="{45697C3F-3BB8-4008-A538-B5ECFEDADFB2}" type="presOf" srcId="{B940C874-01A5-4B41-84FE-CB686374F175}" destId="{EF5677DB-DFC4-4EEE-BAC8-05325109597E}" srcOrd="0" destOrd="0" presId="urn:microsoft.com/office/officeart/2005/8/layout/hProcess9"/>
    <dgm:cxn modelId="{73636D6C-41B4-4E64-B6EF-81920565E08F}" type="presOf" srcId="{395C9A10-9BC3-4195-8FB6-D1817970C8DA}" destId="{906BBD8D-E9B9-40EA-ABEF-83EDA11D9EFB}" srcOrd="0" destOrd="0" presId="urn:microsoft.com/office/officeart/2005/8/layout/hProcess9"/>
    <dgm:cxn modelId="{81CEC873-3CDE-4B10-924C-E8EFDE8E2F5D}" srcId="{395C9A10-9BC3-4195-8FB6-D1817970C8DA}" destId="{B940C874-01A5-4B41-84FE-CB686374F175}" srcOrd="3" destOrd="0" parTransId="{5C4A9E05-8712-4189-A349-E4448286AF22}" sibTransId="{D7D7FBA3-BF78-4A07-A7F6-8BBD4513525F}"/>
    <dgm:cxn modelId="{7186D457-1654-4CC9-99E9-809381C2D411}" type="presOf" srcId="{C4D2E528-4459-4B75-A9B7-AA9772F9809E}" destId="{8F78E9D9-7026-4DF7-8D6E-DA983F3F99A1}" srcOrd="0" destOrd="0" presId="urn:microsoft.com/office/officeart/2005/8/layout/hProcess9"/>
    <dgm:cxn modelId="{19D95087-F0FD-4B38-A2CD-A2BDAC2EE3D2}" type="presOf" srcId="{FF10A666-C2EB-4977-BFA9-4384FDBBE6F8}" destId="{6A88ADEB-E18B-42B1-8081-CCE23F93A9EA}" srcOrd="0" destOrd="0" presId="urn:microsoft.com/office/officeart/2005/8/layout/hProcess9"/>
    <dgm:cxn modelId="{2E7200B6-D634-407D-91F1-1A9A5A5EE2A9}" type="presOf" srcId="{50FE7CCA-F5BB-4AC8-88C7-808D2BB87CC0}" destId="{3AA6C545-8E81-4143-A9A0-DCBE5F3A3425}" srcOrd="0" destOrd="0" presId="urn:microsoft.com/office/officeart/2005/8/layout/hProcess9"/>
    <dgm:cxn modelId="{1467E2C7-E5B4-44B2-8E2E-991A4D45886D}" srcId="{395C9A10-9BC3-4195-8FB6-D1817970C8DA}" destId="{50FE7CCA-F5BB-4AC8-88C7-808D2BB87CC0}" srcOrd="0" destOrd="0" parTransId="{F770FC1C-261B-48B7-AA10-E9103FBA5413}" sibTransId="{68B3743F-FBA5-4C81-82BC-15B923458D4F}"/>
    <dgm:cxn modelId="{ECFB75D5-05E6-4018-BB33-9DA9F9353D6B}" type="presParOf" srcId="{906BBD8D-E9B9-40EA-ABEF-83EDA11D9EFB}" destId="{397EF622-C970-47B7-93B1-59ABA0680627}" srcOrd="0" destOrd="0" presId="urn:microsoft.com/office/officeart/2005/8/layout/hProcess9"/>
    <dgm:cxn modelId="{0C0DDF0F-4681-4180-BBA5-F5C52325530D}" type="presParOf" srcId="{906BBD8D-E9B9-40EA-ABEF-83EDA11D9EFB}" destId="{7122281C-867A-4722-BA74-DAC8C56439E5}" srcOrd="1" destOrd="0" presId="urn:microsoft.com/office/officeart/2005/8/layout/hProcess9"/>
    <dgm:cxn modelId="{04D795C4-34C2-466F-BEDE-158F9F5D35DA}" type="presParOf" srcId="{7122281C-867A-4722-BA74-DAC8C56439E5}" destId="{3AA6C545-8E81-4143-A9A0-DCBE5F3A3425}" srcOrd="0" destOrd="0" presId="urn:microsoft.com/office/officeart/2005/8/layout/hProcess9"/>
    <dgm:cxn modelId="{76286C8E-06CC-46B2-8A50-558AB8394A6A}" type="presParOf" srcId="{7122281C-867A-4722-BA74-DAC8C56439E5}" destId="{833B0241-7A2C-45F1-9FD1-4EB88FED1A38}" srcOrd="1" destOrd="0" presId="urn:microsoft.com/office/officeart/2005/8/layout/hProcess9"/>
    <dgm:cxn modelId="{5BE34C66-0725-4EEA-AE18-3413D053B187}" type="presParOf" srcId="{7122281C-867A-4722-BA74-DAC8C56439E5}" destId="{6A88ADEB-E18B-42B1-8081-CCE23F93A9EA}" srcOrd="2" destOrd="0" presId="urn:microsoft.com/office/officeart/2005/8/layout/hProcess9"/>
    <dgm:cxn modelId="{341BEE0E-E653-476C-9BC9-9BE476DD3ACB}" type="presParOf" srcId="{7122281C-867A-4722-BA74-DAC8C56439E5}" destId="{0058F988-CA3D-4E5B-A3A0-C6065379C5F1}" srcOrd="3" destOrd="0" presId="urn:microsoft.com/office/officeart/2005/8/layout/hProcess9"/>
    <dgm:cxn modelId="{3148ABFD-D57A-4700-9544-E5641712BC0D}" type="presParOf" srcId="{7122281C-867A-4722-BA74-DAC8C56439E5}" destId="{8F78E9D9-7026-4DF7-8D6E-DA983F3F99A1}" srcOrd="4" destOrd="0" presId="urn:microsoft.com/office/officeart/2005/8/layout/hProcess9"/>
    <dgm:cxn modelId="{D584E0FE-2EEE-4331-8948-0F0463E12E46}" type="presParOf" srcId="{7122281C-867A-4722-BA74-DAC8C56439E5}" destId="{322B3161-9D24-4932-AAF3-7B612784D030}" srcOrd="5" destOrd="0" presId="urn:microsoft.com/office/officeart/2005/8/layout/hProcess9"/>
    <dgm:cxn modelId="{D56FDA02-C6BA-4738-A0B3-55737D27399F}" type="presParOf" srcId="{7122281C-867A-4722-BA74-DAC8C56439E5}" destId="{EF5677DB-DFC4-4EEE-BAC8-05325109597E}" srcOrd="6" destOrd="0" presId="urn:microsoft.com/office/officeart/2005/8/layout/hProcess9"/>
    <dgm:cxn modelId="{B4A09951-9F64-45F3-98D8-1BF584305AD2}" type="presParOf" srcId="{7122281C-867A-4722-BA74-DAC8C56439E5}" destId="{EBAA86A9-914D-4C13-A9BA-A23C6888C670}" srcOrd="7" destOrd="0" presId="urn:microsoft.com/office/officeart/2005/8/layout/hProcess9"/>
    <dgm:cxn modelId="{7719A460-C9CF-47F0-9A58-F9266038E701}" type="presParOf" srcId="{7122281C-867A-4722-BA74-DAC8C56439E5}" destId="{79A6E766-1DDE-4F04-A5FB-1051061AA70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C9A10-9BC3-4195-8FB6-D1817970C8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0FE7CCA-F5BB-4AC8-88C7-808D2BB87CC0}">
      <dgm:prSet phldrT="[テキスト]"/>
      <dgm:spPr/>
      <dgm:t>
        <a:bodyPr/>
        <a:lstStyle/>
        <a:p>
          <a:r>
            <a:rPr kumimoji="1" lang="ja-JP" altLang="en-US" dirty="0"/>
            <a:t>オウム返しをする</a:t>
          </a:r>
          <a:r>
            <a:rPr kumimoji="1" lang="en-US" altLang="ja-JP" dirty="0" err="1"/>
            <a:t>LINEbot</a:t>
          </a:r>
          <a:r>
            <a:rPr kumimoji="1" lang="ja-JP" altLang="en-US" dirty="0"/>
            <a:t>の開発</a:t>
          </a:r>
        </a:p>
      </dgm:t>
    </dgm:pt>
    <dgm:pt modelId="{F770FC1C-261B-48B7-AA10-E9103FBA5413}" type="parTrans" cxnId="{1467E2C7-E5B4-44B2-8E2E-991A4D45886D}">
      <dgm:prSet/>
      <dgm:spPr/>
      <dgm:t>
        <a:bodyPr/>
        <a:lstStyle/>
        <a:p>
          <a:endParaRPr kumimoji="1" lang="ja-JP" altLang="en-US"/>
        </a:p>
      </dgm:t>
    </dgm:pt>
    <dgm:pt modelId="{68B3743F-FBA5-4C81-82BC-15B923458D4F}" type="sibTrans" cxnId="{1467E2C7-E5B4-44B2-8E2E-991A4D45886D}">
      <dgm:prSet/>
      <dgm:spPr/>
      <dgm:t>
        <a:bodyPr/>
        <a:lstStyle/>
        <a:p>
          <a:endParaRPr kumimoji="1" lang="ja-JP" altLang="en-US"/>
        </a:p>
      </dgm:t>
    </dgm:pt>
    <dgm:pt modelId="{FF10A666-C2EB-4977-BFA9-4384FDBBE6F8}">
      <dgm:prSet phldrT="[テキスト]"/>
      <dgm:spPr/>
      <dgm:t>
        <a:bodyPr/>
        <a:lstStyle/>
        <a:p>
          <a:r>
            <a:rPr kumimoji="1" lang="ja-JP" altLang="en-US" dirty="0"/>
            <a:t>全体の構成から</a:t>
          </a:r>
          <a:r>
            <a:rPr kumimoji="1" lang="en-US" altLang="ja-JP" dirty="0"/>
            <a:t>HTML/CSS</a:t>
          </a:r>
          <a:r>
            <a:rPr kumimoji="1" lang="ja-JP" altLang="en-US" dirty="0"/>
            <a:t>コーディング</a:t>
          </a:r>
        </a:p>
      </dgm:t>
    </dgm:pt>
    <dgm:pt modelId="{C669687D-E7BE-4248-9F45-512F4E5A396D}" type="parTrans" cxnId="{64421D3A-8D25-4387-872A-4B3464D463A2}">
      <dgm:prSet/>
      <dgm:spPr/>
      <dgm:t>
        <a:bodyPr/>
        <a:lstStyle/>
        <a:p>
          <a:endParaRPr kumimoji="1" lang="ja-JP" altLang="en-US"/>
        </a:p>
      </dgm:t>
    </dgm:pt>
    <dgm:pt modelId="{DECFB6A0-E806-4536-8D4F-365F20F39911}" type="sibTrans" cxnId="{64421D3A-8D25-4387-872A-4B3464D463A2}">
      <dgm:prSet/>
      <dgm:spPr/>
      <dgm:t>
        <a:bodyPr/>
        <a:lstStyle/>
        <a:p>
          <a:endParaRPr kumimoji="1" lang="ja-JP" altLang="en-US"/>
        </a:p>
      </dgm:t>
    </dgm:pt>
    <dgm:pt modelId="{C4D2E528-4459-4B75-A9B7-AA9772F9809E}">
      <dgm:prSet phldrT="[テキスト]"/>
      <dgm:spPr/>
      <dgm:t>
        <a:bodyPr/>
        <a:lstStyle/>
        <a:p>
          <a:r>
            <a:rPr kumimoji="1" lang="ja-JP" altLang="en-US" dirty="0"/>
            <a:t>機能の充実させる</a:t>
          </a:r>
          <a:r>
            <a:rPr kumimoji="1" lang="en-US" altLang="ja-JP" dirty="0"/>
            <a:t>JavaScript</a:t>
          </a:r>
          <a:r>
            <a:rPr kumimoji="1" lang="ja-JP" altLang="en-US" dirty="0"/>
            <a:t>の記述とそれに伴う</a:t>
          </a:r>
          <a:r>
            <a:rPr kumimoji="1" lang="en-US" altLang="ja-JP" dirty="0"/>
            <a:t>CSS</a:t>
          </a:r>
          <a:r>
            <a:rPr kumimoji="1" lang="ja-JP" altLang="en-US" dirty="0"/>
            <a:t>の変更・追加</a:t>
          </a:r>
        </a:p>
      </dgm:t>
    </dgm:pt>
    <dgm:pt modelId="{0C9D1F27-04F1-47CB-AE0C-076FBE6B7588}" type="parTrans" cxnId="{77108A1A-5130-4070-9196-ACC272D439A1}">
      <dgm:prSet/>
      <dgm:spPr/>
      <dgm:t>
        <a:bodyPr/>
        <a:lstStyle/>
        <a:p>
          <a:endParaRPr kumimoji="1" lang="ja-JP" altLang="en-US"/>
        </a:p>
      </dgm:t>
    </dgm:pt>
    <dgm:pt modelId="{B854C16B-E5DB-4E83-A298-2EC0EDBB1DDE}" type="sibTrans" cxnId="{77108A1A-5130-4070-9196-ACC272D439A1}">
      <dgm:prSet/>
      <dgm:spPr/>
      <dgm:t>
        <a:bodyPr/>
        <a:lstStyle/>
        <a:p>
          <a:endParaRPr kumimoji="1" lang="ja-JP" altLang="en-US"/>
        </a:p>
      </dgm:t>
    </dgm:pt>
    <dgm:pt modelId="{E4E8E223-52F1-44BA-8E46-A31E8BD6AA34}">
      <dgm:prSet phldrT="[テキスト]"/>
      <dgm:spPr/>
      <dgm:t>
        <a:bodyPr/>
        <a:lstStyle/>
        <a:p>
          <a:r>
            <a:rPr kumimoji="1" lang="ja-JP" altLang="en-US" dirty="0"/>
            <a:t>最終調節</a:t>
          </a:r>
        </a:p>
      </dgm:t>
    </dgm:pt>
    <dgm:pt modelId="{21CEC4A6-E3D9-4799-A09B-5B00D5C713A4}" type="parTrans" cxnId="{CA2D6739-C3E0-4D19-96D2-B629DAFF70A5}">
      <dgm:prSet/>
      <dgm:spPr/>
      <dgm:t>
        <a:bodyPr/>
        <a:lstStyle/>
        <a:p>
          <a:endParaRPr kumimoji="1" lang="ja-JP" altLang="en-US"/>
        </a:p>
      </dgm:t>
    </dgm:pt>
    <dgm:pt modelId="{733E56C0-E932-4F77-B280-6B2D0A0E3BF2}" type="sibTrans" cxnId="{CA2D6739-C3E0-4D19-96D2-B629DAFF70A5}">
      <dgm:prSet/>
      <dgm:spPr/>
      <dgm:t>
        <a:bodyPr/>
        <a:lstStyle/>
        <a:p>
          <a:endParaRPr kumimoji="1" lang="ja-JP" altLang="en-US"/>
        </a:p>
      </dgm:t>
    </dgm:pt>
    <dgm:pt modelId="{B940C874-01A5-4B41-84FE-CB686374F175}">
      <dgm:prSet phldrT="[テキスト]"/>
      <dgm:spPr/>
      <dgm:t>
        <a:bodyPr/>
        <a:lstStyle/>
        <a:p>
          <a:r>
            <a:rPr kumimoji="1" lang="en-US" altLang="ja-JP" dirty="0"/>
            <a:t>Web</a:t>
          </a:r>
          <a:r>
            <a:rPr kumimoji="1" lang="ja-JP" altLang="en-US" dirty="0"/>
            <a:t>アプリと</a:t>
          </a:r>
          <a:r>
            <a:rPr kumimoji="1" lang="en-US" altLang="ja-JP" dirty="0" err="1"/>
            <a:t>LINEbot</a:t>
          </a:r>
          <a:r>
            <a:rPr kumimoji="1" lang="ja-JP" altLang="en-US" dirty="0"/>
            <a:t>をつなぐ</a:t>
          </a:r>
          <a:r>
            <a:rPr kumimoji="1" lang="en-US" altLang="ja-JP" dirty="0"/>
            <a:t>DB</a:t>
          </a:r>
          <a:r>
            <a:rPr kumimoji="1" lang="ja-JP" altLang="en-US" dirty="0"/>
            <a:t>の開発</a:t>
          </a:r>
        </a:p>
      </dgm:t>
    </dgm:pt>
    <dgm:pt modelId="{5C4A9E05-8712-4189-A349-E4448286AF22}" type="parTrans" cxnId="{81CEC873-3CDE-4B10-924C-E8EFDE8E2F5D}">
      <dgm:prSet/>
      <dgm:spPr/>
      <dgm:t>
        <a:bodyPr/>
        <a:lstStyle/>
        <a:p>
          <a:endParaRPr kumimoji="1" lang="ja-JP" altLang="en-US"/>
        </a:p>
      </dgm:t>
    </dgm:pt>
    <dgm:pt modelId="{D7D7FBA3-BF78-4A07-A7F6-8BBD4513525F}" type="sibTrans" cxnId="{81CEC873-3CDE-4B10-924C-E8EFDE8E2F5D}">
      <dgm:prSet/>
      <dgm:spPr/>
      <dgm:t>
        <a:bodyPr/>
        <a:lstStyle/>
        <a:p>
          <a:endParaRPr kumimoji="1" lang="ja-JP" altLang="en-US"/>
        </a:p>
      </dgm:t>
    </dgm:pt>
    <dgm:pt modelId="{906BBD8D-E9B9-40EA-ABEF-83EDA11D9EFB}" type="pres">
      <dgm:prSet presAssocID="{395C9A10-9BC3-4195-8FB6-D1817970C8DA}" presName="CompostProcess" presStyleCnt="0">
        <dgm:presLayoutVars>
          <dgm:dir/>
          <dgm:resizeHandles val="exact"/>
        </dgm:presLayoutVars>
      </dgm:prSet>
      <dgm:spPr/>
    </dgm:pt>
    <dgm:pt modelId="{397EF622-C970-47B7-93B1-59ABA0680627}" type="pres">
      <dgm:prSet presAssocID="{395C9A10-9BC3-4195-8FB6-D1817970C8DA}" presName="arrow" presStyleLbl="bgShp" presStyleIdx="0" presStyleCnt="1" custLinFactNeighborX="1748"/>
      <dgm:spPr/>
    </dgm:pt>
    <dgm:pt modelId="{7122281C-867A-4722-BA74-DAC8C56439E5}" type="pres">
      <dgm:prSet presAssocID="{395C9A10-9BC3-4195-8FB6-D1817970C8DA}" presName="linearProcess" presStyleCnt="0"/>
      <dgm:spPr/>
    </dgm:pt>
    <dgm:pt modelId="{3AA6C545-8E81-4143-A9A0-DCBE5F3A3425}" type="pres">
      <dgm:prSet presAssocID="{50FE7CCA-F5BB-4AC8-88C7-808D2BB87CC0}" presName="textNode" presStyleLbl="node1" presStyleIdx="0" presStyleCnt="5">
        <dgm:presLayoutVars>
          <dgm:bulletEnabled val="1"/>
        </dgm:presLayoutVars>
      </dgm:prSet>
      <dgm:spPr/>
    </dgm:pt>
    <dgm:pt modelId="{833B0241-7A2C-45F1-9FD1-4EB88FED1A38}" type="pres">
      <dgm:prSet presAssocID="{68B3743F-FBA5-4C81-82BC-15B923458D4F}" presName="sibTrans" presStyleCnt="0"/>
      <dgm:spPr/>
    </dgm:pt>
    <dgm:pt modelId="{6A88ADEB-E18B-42B1-8081-CCE23F93A9EA}" type="pres">
      <dgm:prSet presAssocID="{FF10A666-C2EB-4977-BFA9-4384FDBBE6F8}" presName="textNode" presStyleLbl="node1" presStyleIdx="1" presStyleCnt="5">
        <dgm:presLayoutVars>
          <dgm:bulletEnabled val="1"/>
        </dgm:presLayoutVars>
      </dgm:prSet>
      <dgm:spPr/>
    </dgm:pt>
    <dgm:pt modelId="{0058F988-CA3D-4E5B-A3A0-C6065379C5F1}" type="pres">
      <dgm:prSet presAssocID="{DECFB6A0-E806-4536-8D4F-365F20F39911}" presName="sibTrans" presStyleCnt="0"/>
      <dgm:spPr/>
    </dgm:pt>
    <dgm:pt modelId="{8F78E9D9-7026-4DF7-8D6E-DA983F3F99A1}" type="pres">
      <dgm:prSet presAssocID="{C4D2E528-4459-4B75-A9B7-AA9772F9809E}" presName="textNode" presStyleLbl="node1" presStyleIdx="2" presStyleCnt="5">
        <dgm:presLayoutVars>
          <dgm:bulletEnabled val="1"/>
        </dgm:presLayoutVars>
      </dgm:prSet>
      <dgm:spPr/>
    </dgm:pt>
    <dgm:pt modelId="{322B3161-9D24-4932-AAF3-7B612784D030}" type="pres">
      <dgm:prSet presAssocID="{B854C16B-E5DB-4E83-A298-2EC0EDBB1DDE}" presName="sibTrans" presStyleCnt="0"/>
      <dgm:spPr/>
    </dgm:pt>
    <dgm:pt modelId="{EF5677DB-DFC4-4EEE-BAC8-05325109597E}" type="pres">
      <dgm:prSet presAssocID="{B940C874-01A5-4B41-84FE-CB686374F175}" presName="textNode" presStyleLbl="node1" presStyleIdx="3" presStyleCnt="5">
        <dgm:presLayoutVars>
          <dgm:bulletEnabled val="1"/>
        </dgm:presLayoutVars>
      </dgm:prSet>
      <dgm:spPr/>
    </dgm:pt>
    <dgm:pt modelId="{EBAA86A9-914D-4C13-A9BA-A23C6888C670}" type="pres">
      <dgm:prSet presAssocID="{D7D7FBA3-BF78-4A07-A7F6-8BBD4513525F}" presName="sibTrans" presStyleCnt="0"/>
      <dgm:spPr/>
    </dgm:pt>
    <dgm:pt modelId="{79A6E766-1DDE-4F04-A5FB-1051061AA70D}" type="pres">
      <dgm:prSet presAssocID="{E4E8E223-52F1-44BA-8E46-A31E8BD6AA3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8F1CB0F-5975-40CB-A12A-EC27CFFFC469}" type="presOf" srcId="{E4E8E223-52F1-44BA-8E46-A31E8BD6AA34}" destId="{79A6E766-1DDE-4F04-A5FB-1051061AA70D}" srcOrd="0" destOrd="0" presId="urn:microsoft.com/office/officeart/2005/8/layout/hProcess9"/>
    <dgm:cxn modelId="{77108A1A-5130-4070-9196-ACC272D439A1}" srcId="{395C9A10-9BC3-4195-8FB6-D1817970C8DA}" destId="{C4D2E528-4459-4B75-A9B7-AA9772F9809E}" srcOrd="2" destOrd="0" parTransId="{0C9D1F27-04F1-47CB-AE0C-076FBE6B7588}" sibTransId="{B854C16B-E5DB-4E83-A298-2EC0EDBB1DDE}"/>
    <dgm:cxn modelId="{CA2D6739-C3E0-4D19-96D2-B629DAFF70A5}" srcId="{395C9A10-9BC3-4195-8FB6-D1817970C8DA}" destId="{E4E8E223-52F1-44BA-8E46-A31E8BD6AA34}" srcOrd="4" destOrd="0" parTransId="{21CEC4A6-E3D9-4799-A09B-5B00D5C713A4}" sibTransId="{733E56C0-E932-4F77-B280-6B2D0A0E3BF2}"/>
    <dgm:cxn modelId="{64421D3A-8D25-4387-872A-4B3464D463A2}" srcId="{395C9A10-9BC3-4195-8FB6-D1817970C8DA}" destId="{FF10A666-C2EB-4977-BFA9-4384FDBBE6F8}" srcOrd="1" destOrd="0" parTransId="{C669687D-E7BE-4248-9F45-512F4E5A396D}" sibTransId="{DECFB6A0-E806-4536-8D4F-365F20F39911}"/>
    <dgm:cxn modelId="{45697C3F-3BB8-4008-A538-B5ECFEDADFB2}" type="presOf" srcId="{B940C874-01A5-4B41-84FE-CB686374F175}" destId="{EF5677DB-DFC4-4EEE-BAC8-05325109597E}" srcOrd="0" destOrd="0" presId="urn:microsoft.com/office/officeart/2005/8/layout/hProcess9"/>
    <dgm:cxn modelId="{73636D6C-41B4-4E64-B6EF-81920565E08F}" type="presOf" srcId="{395C9A10-9BC3-4195-8FB6-D1817970C8DA}" destId="{906BBD8D-E9B9-40EA-ABEF-83EDA11D9EFB}" srcOrd="0" destOrd="0" presId="urn:microsoft.com/office/officeart/2005/8/layout/hProcess9"/>
    <dgm:cxn modelId="{81CEC873-3CDE-4B10-924C-E8EFDE8E2F5D}" srcId="{395C9A10-9BC3-4195-8FB6-D1817970C8DA}" destId="{B940C874-01A5-4B41-84FE-CB686374F175}" srcOrd="3" destOrd="0" parTransId="{5C4A9E05-8712-4189-A349-E4448286AF22}" sibTransId="{D7D7FBA3-BF78-4A07-A7F6-8BBD4513525F}"/>
    <dgm:cxn modelId="{7186D457-1654-4CC9-99E9-809381C2D411}" type="presOf" srcId="{C4D2E528-4459-4B75-A9B7-AA9772F9809E}" destId="{8F78E9D9-7026-4DF7-8D6E-DA983F3F99A1}" srcOrd="0" destOrd="0" presId="urn:microsoft.com/office/officeart/2005/8/layout/hProcess9"/>
    <dgm:cxn modelId="{19D95087-F0FD-4B38-A2CD-A2BDAC2EE3D2}" type="presOf" srcId="{FF10A666-C2EB-4977-BFA9-4384FDBBE6F8}" destId="{6A88ADEB-E18B-42B1-8081-CCE23F93A9EA}" srcOrd="0" destOrd="0" presId="urn:microsoft.com/office/officeart/2005/8/layout/hProcess9"/>
    <dgm:cxn modelId="{2E7200B6-D634-407D-91F1-1A9A5A5EE2A9}" type="presOf" srcId="{50FE7CCA-F5BB-4AC8-88C7-808D2BB87CC0}" destId="{3AA6C545-8E81-4143-A9A0-DCBE5F3A3425}" srcOrd="0" destOrd="0" presId="urn:microsoft.com/office/officeart/2005/8/layout/hProcess9"/>
    <dgm:cxn modelId="{1467E2C7-E5B4-44B2-8E2E-991A4D45886D}" srcId="{395C9A10-9BC3-4195-8FB6-D1817970C8DA}" destId="{50FE7CCA-F5BB-4AC8-88C7-808D2BB87CC0}" srcOrd="0" destOrd="0" parTransId="{F770FC1C-261B-48B7-AA10-E9103FBA5413}" sibTransId="{68B3743F-FBA5-4C81-82BC-15B923458D4F}"/>
    <dgm:cxn modelId="{ECFB75D5-05E6-4018-BB33-9DA9F9353D6B}" type="presParOf" srcId="{906BBD8D-E9B9-40EA-ABEF-83EDA11D9EFB}" destId="{397EF622-C970-47B7-93B1-59ABA0680627}" srcOrd="0" destOrd="0" presId="urn:microsoft.com/office/officeart/2005/8/layout/hProcess9"/>
    <dgm:cxn modelId="{0C0DDF0F-4681-4180-BBA5-F5C52325530D}" type="presParOf" srcId="{906BBD8D-E9B9-40EA-ABEF-83EDA11D9EFB}" destId="{7122281C-867A-4722-BA74-DAC8C56439E5}" srcOrd="1" destOrd="0" presId="urn:microsoft.com/office/officeart/2005/8/layout/hProcess9"/>
    <dgm:cxn modelId="{04D795C4-34C2-466F-BEDE-158F9F5D35DA}" type="presParOf" srcId="{7122281C-867A-4722-BA74-DAC8C56439E5}" destId="{3AA6C545-8E81-4143-A9A0-DCBE5F3A3425}" srcOrd="0" destOrd="0" presId="urn:microsoft.com/office/officeart/2005/8/layout/hProcess9"/>
    <dgm:cxn modelId="{76286C8E-06CC-46B2-8A50-558AB8394A6A}" type="presParOf" srcId="{7122281C-867A-4722-BA74-DAC8C56439E5}" destId="{833B0241-7A2C-45F1-9FD1-4EB88FED1A38}" srcOrd="1" destOrd="0" presId="urn:microsoft.com/office/officeart/2005/8/layout/hProcess9"/>
    <dgm:cxn modelId="{5BE34C66-0725-4EEA-AE18-3413D053B187}" type="presParOf" srcId="{7122281C-867A-4722-BA74-DAC8C56439E5}" destId="{6A88ADEB-E18B-42B1-8081-CCE23F93A9EA}" srcOrd="2" destOrd="0" presId="urn:microsoft.com/office/officeart/2005/8/layout/hProcess9"/>
    <dgm:cxn modelId="{341BEE0E-E653-476C-9BC9-9BE476DD3ACB}" type="presParOf" srcId="{7122281C-867A-4722-BA74-DAC8C56439E5}" destId="{0058F988-CA3D-4E5B-A3A0-C6065379C5F1}" srcOrd="3" destOrd="0" presId="urn:microsoft.com/office/officeart/2005/8/layout/hProcess9"/>
    <dgm:cxn modelId="{3148ABFD-D57A-4700-9544-E5641712BC0D}" type="presParOf" srcId="{7122281C-867A-4722-BA74-DAC8C56439E5}" destId="{8F78E9D9-7026-4DF7-8D6E-DA983F3F99A1}" srcOrd="4" destOrd="0" presId="urn:microsoft.com/office/officeart/2005/8/layout/hProcess9"/>
    <dgm:cxn modelId="{D584E0FE-2EEE-4331-8948-0F0463E12E46}" type="presParOf" srcId="{7122281C-867A-4722-BA74-DAC8C56439E5}" destId="{322B3161-9D24-4932-AAF3-7B612784D030}" srcOrd="5" destOrd="0" presId="urn:microsoft.com/office/officeart/2005/8/layout/hProcess9"/>
    <dgm:cxn modelId="{D56FDA02-C6BA-4738-A0B3-55737D27399F}" type="presParOf" srcId="{7122281C-867A-4722-BA74-DAC8C56439E5}" destId="{EF5677DB-DFC4-4EEE-BAC8-05325109597E}" srcOrd="6" destOrd="0" presId="urn:microsoft.com/office/officeart/2005/8/layout/hProcess9"/>
    <dgm:cxn modelId="{B4A09951-9F64-45F3-98D8-1BF584305AD2}" type="presParOf" srcId="{7122281C-867A-4722-BA74-DAC8C56439E5}" destId="{EBAA86A9-914D-4C13-A9BA-A23C6888C670}" srcOrd="7" destOrd="0" presId="urn:microsoft.com/office/officeart/2005/8/layout/hProcess9"/>
    <dgm:cxn modelId="{7719A460-C9CF-47F0-9A58-F9266038E701}" type="presParOf" srcId="{7122281C-867A-4722-BA74-DAC8C56439E5}" destId="{79A6E766-1DDE-4F04-A5FB-1051061AA70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9094F-EB98-41EC-89DE-5F6EC6D28B86}">
      <dsp:nvSpPr>
        <dsp:cNvPr id="0" name=""/>
        <dsp:cNvSpPr/>
      </dsp:nvSpPr>
      <dsp:spPr>
        <a:xfrm>
          <a:off x="3742245" y="77212"/>
          <a:ext cx="3706177" cy="3706177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400" kern="1200" dirty="0"/>
        </a:p>
      </dsp:txBody>
      <dsp:txXfrm>
        <a:off x="4236402" y="725793"/>
        <a:ext cx="2717863" cy="1667780"/>
      </dsp:txXfrm>
    </dsp:sp>
    <dsp:sp modelId="{40048C7D-8275-405C-B738-A3D518D293DE}">
      <dsp:nvSpPr>
        <dsp:cNvPr id="0" name=""/>
        <dsp:cNvSpPr/>
      </dsp:nvSpPr>
      <dsp:spPr>
        <a:xfrm>
          <a:off x="1872676" y="1701778"/>
          <a:ext cx="3706177" cy="3706177"/>
        </a:xfrm>
        <a:prstGeom prst="ellipse">
          <a:avLst/>
        </a:prstGeom>
        <a:solidFill>
          <a:srgbClr val="75AC2D">
            <a:alpha val="49804"/>
          </a:srgbClr>
        </a:solidFill>
        <a:ln w="12700" cap="flat" cmpd="sng" algn="ctr">
          <a:solidFill>
            <a:srgbClr val="75AC2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500" kern="1200" dirty="0"/>
        </a:p>
      </dsp:txBody>
      <dsp:txXfrm>
        <a:off x="3006148" y="2659207"/>
        <a:ext cx="2223706" cy="2038397"/>
      </dsp:txXfrm>
    </dsp:sp>
    <dsp:sp modelId="{D1434825-7D40-4980-9EF9-2554A45C7C1B}">
      <dsp:nvSpPr>
        <dsp:cNvPr id="0" name=""/>
        <dsp:cNvSpPr/>
      </dsp:nvSpPr>
      <dsp:spPr>
        <a:xfrm>
          <a:off x="4832812" y="1690696"/>
          <a:ext cx="3706177" cy="3706177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500" kern="1200" dirty="0"/>
        </a:p>
      </dsp:txBody>
      <dsp:txXfrm>
        <a:off x="5181811" y="2648125"/>
        <a:ext cx="2223706" cy="2038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EF622-C970-47B7-93B1-59ABA0680627}">
      <dsp:nvSpPr>
        <dsp:cNvPr id="0" name=""/>
        <dsp:cNvSpPr/>
      </dsp:nvSpPr>
      <dsp:spPr>
        <a:xfrm>
          <a:off x="1074332" y="0"/>
          <a:ext cx="10162503" cy="54649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6C545-8E81-4143-A9A0-DCBE5F3A3425}">
      <dsp:nvSpPr>
        <dsp:cNvPr id="0" name=""/>
        <dsp:cNvSpPr/>
      </dsp:nvSpPr>
      <dsp:spPr>
        <a:xfrm>
          <a:off x="5254" y="1639490"/>
          <a:ext cx="2297188" cy="2185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全体の構成・計画</a:t>
          </a:r>
        </a:p>
      </dsp:txBody>
      <dsp:txXfrm>
        <a:off x="111965" y="1746201"/>
        <a:ext cx="2083766" cy="1972565"/>
      </dsp:txXfrm>
    </dsp:sp>
    <dsp:sp modelId="{6A88ADEB-E18B-42B1-8081-CCE23F93A9EA}">
      <dsp:nvSpPr>
        <dsp:cNvPr id="0" name=""/>
        <dsp:cNvSpPr/>
      </dsp:nvSpPr>
      <dsp:spPr>
        <a:xfrm>
          <a:off x="2417301" y="1639490"/>
          <a:ext cx="2297188" cy="2185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HTML/CSS</a:t>
          </a:r>
          <a:r>
            <a:rPr kumimoji="1" lang="ja-JP" altLang="en-US" sz="1800" kern="1200" dirty="0"/>
            <a:t>コーディング＆オウム返しをする</a:t>
          </a:r>
          <a:r>
            <a:rPr kumimoji="1" lang="en-US" altLang="ja-JP" sz="1800" kern="1200" dirty="0" err="1"/>
            <a:t>LINEbot</a:t>
          </a:r>
          <a:r>
            <a:rPr kumimoji="1" lang="ja-JP" altLang="en-US" sz="1800" kern="1200" dirty="0"/>
            <a:t>の開発</a:t>
          </a:r>
        </a:p>
      </dsp:txBody>
      <dsp:txXfrm>
        <a:off x="2524012" y="1746201"/>
        <a:ext cx="2083766" cy="1972565"/>
      </dsp:txXfrm>
    </dsp:sp>
    <dsp:sp modelId="{8F78E9D9-7026-4DF7-8D6E-DA983F3F99A1}">
      <dsp:nvSpPr>
        <dsp:cNvPr id="0" name=""/>
        <dsp:cNvSpPr/>
      </dsp:nvSpPr>
      <dsp:spPr>
        <a:xfrm>
          <a:off x="4829349" y="1639490"/>
          <a:ext cx="2297188" cy="2185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機能の充実させる</a:t>
          </a:r>
          <a:r>
            <a:rPr kumimoji="1" lang="en-US" altLang="ja-JP" sz="1800" kern="1200" dirty="0"/>
            <a:t>JavaScript/Python</a:t>
          </a:r>
          <a:r>
            <a:rPr kumimoji="1" lang="ja-JP" altLang="en-US" sz="1800" kern="1200" dirty="0"/>
            <a:t>の記述と合わせて</a:t>
          </a:r>
          <a:r>
            <a:rPr kumimoji="1" lang="en-US" altLang="ja-JP" sz="1800" kern="1200" dirty="0"/>
            <a:t>CSS</a:t>
          </a:r>
          <a:r>
            <a:rPr kumimoji="1" lang="ja-JP" altLang="en-US" sz="1800" kern="1200" dirty="0"/>
            <a:t>の変更・追加</a:t>
          </a:r>
        </a:p>
      </dsp:txBody>
      <dsp:txXfrm>
        <a:off x="4936060" y="1746201"/>
        <a:ext cx="2083766" cy="1972565"/>
      </dsp:txXfrm>
    </dsp:sp>
    <dsp:sp modelId="{EF5677DB-DFC4-4EEE-BAC8-05325109597E}">
      <dsp:nvSpPr>
        <dsp:cNvPr id="0" name=""/>
        <dsp:cNvSpPr/>
      </dsp:nvSpPr>
      <dsp:spPr>
        <a:xfrm>
          <a:off x="7241397" y="1639490"/>
          <a:ext cx="2297188" cy="2185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Web</a:t>
          </a:r>
          <a:r>
            <a:rPr kumimoji="1" lang="ja-JP" altLang="en-US" sz="1800" kern="1200" dirty="0"/>
            <a:t>アプリと</a:t>
          </a:r>
          <a:r>
            <a:rPr kumimoji="1" lang="en-US" altLang="ja-JP" sz="1800" kern="1200" dirty="0" err="1"/>
            <a:t>LINEbot</a:t>
          </a:r>
          <a:r>
            <a:rPr kumimoji="1" lang="ja-JP" altLang="en-US" sz="1800" kern="1200" dirty="0"/>
            <a:t>をつなぐ</a:t>
          </a:r>
          <a:r>
            <a:rPr kumimoji="1" lang="en-US" altLang="ja-JP" sz="1800" kern="1200" dirty="0"/>
            <a:t>DB</a:t>
          </a:r>
          <a:r>
            <a:rPr kumimoji="1" lang="ja-JP" altLang="en-US" sz="1800" kern="1200" dirty="0"/>
            <a:t>の開発</a:t>
          </a:r>
        </a:p>
      </dsp:txBody>
      <dsp:txXfrm>
        <a:off x="7348108" y="1746201"/>
        <a:ext cx="2083766" cy="1972565"/>
      </dsp:txXfrm>
    </dsp:sp>
    <dsp:sp modelId="{79A6E766-1DDE-4F04-A5FB-1051061AA70D}">
      <dsp:nvSpPr>
        <dsp:cNvPr id="0" name=""/>
        <dsp:cNvSpPr/>
      </dsp:nvSpPr>
      <dsp:spPr>
        <a:xfrm>
          <a:off x="9653444" y="1639490"/>
          <a:ext cx="2297188" cy="2185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最終調節</a:t>
          </a:r>
        </a:p>
      </dsp:txBody>
      <dsp:txXfrm>
        <a:off x="9760155" y="1746201"/>
        <a:ext cx="2083766" cy="1972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EF622-C970-47B7-93B1-59ABA0680627}">
      <dsp:nvSpPr>
        <dsp:cNvPr id="0" name=""/>
        <dsp:cNvSpPr/>
      </dsp:nvSpPr>
      <dsp:spPr>
        <a:xfrm>
          <a:off x="1085519" y="0"/>
          <a:ext cx="10268325" cy="346441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6C545-8E81-4143-A9A0-DCBE5F3A3425}">
      <dsp:nvSpPr>
        <dsp:cNvPr id="0" name=""/>
        <dsp:cNvSpPr/>
      </dsp:nvSpPr>
      <dsp:spPr>
        <a:xfrm>
          <a:off x="5308" y="1039325"/>
          <a:ext cx="2321108" cy="138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オウム返しをする</a:t>
          </a:r>
          <a:r>
            <a:rPr kumimoji="1" lang="en-US" altLang="ja-JP" sz="1400" kern="1200" dirty="0" err="1"/>
            <a:t>LINEbot</a:t>
          </a:r>
          <a:r>
            <a:rPr kumimoji="1" lang="ja-JP" altLang="en-US" sz="1400" kern="1200" dirty="0"/>
            <a:t>の開発</a:t>
          </a:r>
        </a:p>
      </dsp:txBody>
      <dsp:txXfrm>
        <a:off x="72956" y="1106973"/>
        <a:ext cx="2185812" cy="1250471"/>
      </dsp:txXfrm>
    </dsp:sp>
    <dsp:sp modelId="{6A88ADEB-E18B-42B1-8081-CCE23F93A9EA}">
      <dsp:nvSpPr>
        <dsp:cNvPr id="0" name=""/>
        <dsp:cNvSpPr/>
      </dsp:nvSpPr>
      <dsp:spPr>
        <a:xfrm>
          <a:off x="2442472" y="1039325"/>
          <a:ext cx="2321108" cy="138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全体の構成から</a:t>
          </a:r>
          <a:r>
            <a:rPr kumimoji="1" lang="en-US" altLang="ja-JP" sz="1400" kern="1200" dirty="0"/>
            <a:t>HTML/CSS</a:t>
          </a:r>
          <a:r>
            <a:rPr kumimoji="1" lang="ja-JP" altLang="en-US" sz="1400" kern="1200" dirty="0"/>
            <a:t>コーディング</a:t>
          </a:r>
        </a:p>
      </dsp:txBody>
      <dsp:txXfrm>
        <a:off x="2510120" y="1106973"/>
        <a:ext cx="2185812" cy="1250471"/>
      </dsp:txXfrm>
    </dsp:sp>
    <dsp:sp modelId="{8F78E9D9-7026-4DF7-8D6E-DA983F3F99A1}">
      <dsp:nvSpPr>
        <dsp:cNvPr id="0" name=""/>
        <dsp:cNvSpPr/>
      </dsp:nvSpPr>
      <dsp:spPr>
        <a:xfrm>
          <a:off x="4879637" y="1039325"/>
          <a:ext cx="2321108" cy="138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機能の充実させる</a:t>
          </a:r>
          <a:r>
            <a:rPr kumimoji="1" lang="en-US" altLang="ja-JP" sz="1400" kern="1200" dirty="0"/>
            <a:t>JavaScript</a:t>
          </a:r>
          <a:r>
            <a:rPr kumimoji="1" lang="ja-JP" altLang="en-US" sz="1400" kern="1200" dirty="0"/>
            <a:t>の記述とそれに伴う</a:t>
          </a:r>
          <a:r>
            <a:rPr kumimoji="1" lang="en-US" altLang="ja-JP" sz="1400" kern="1200" dirty="0"/>
            <a:t>CSS</a:t>
          </a:r>
          <a:r>
            <a:rPr kumimoji="1" lang="ja-JP" altLang="en-US" sz="1400" kern="1200" dirty="0"/>
            <a:t>の変更・追加</a:t>
          </a:r>
        </a:p>
      </dsp:txBody>
      <dsp:txXfrm>
        <a:off x="4947285" y="1106973"/>
        <a:ext cx="2185812" cy="1250471"/>
      </dsp:txXfrm>
    </dsp:sp>
    <dsp:sp modelId="{EF5677DB-DFC4-4EEE-BAC8-05325109597E}">
      <dsp:nvSpPr>
        <dsp:cNvPr id="0" name=""/>
        <dsp:cNvSpPr/>
      </dsp:nvSpPr>
      <dsp:spPr>
        <a:xfrm>
          <a:off x="7316801" y="1039325"/>
          <a:ext cx="2321108" cy="138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Web</a:t>
          </a:r>
          <a:r>
            <a:rPr kumimoji="1" lang="ja-JP" altLang="en-US" sz="1400" kern="1200" dirty="0"/>
            <a:t>アプリと</a:t>
          </a:r>
          <a:r>
            <a:rPr kumimoji="1" lang="en-US" altLang="ja-JP" sz="1400" kern="1200" dirty="0" err="1"/>
            <a:t>LINEbot</a:t>
          </a:r>
          <a:r>
            <a:rPr kumimoji="1" lang="ja-JP" altLang="en-US" sz="1400" kern="1200" dirty="0"/>
            <a:t>をつなぐ</a:t>
          </a:r>
          <a:r>
            <a:rPr kumimoji="1" lang="en-US" altLang="ja-JP" sz="1400" kern="1200" dirty="0"/>
            <a:t>DB</a:t>
          </a:r>
          <a:r>
            <a:rPr kumimoji="1" lang="ja-JP" altLang="en-US" sz="1400" kern="1200" dirty="0"/>
            <a:t>の開発</a:t>
          </a:r>
        </a:p>
      </dsp:txBody>
      <dsp:txXfrm>
        <a:off x="7384449" y="1106973"/>
        <a:ext cx="2185812" cy="1250471"/>
      </dsp:txXfrm>
    </dsp:sp>
    <dsp:sp modelId="{79A6E766-1DDE-4F04-A5FB-1051061AA70D}">
      <dsp:nvSpPr>
        <dsp:cNvPr id="0" name=""/>
        <dsp:cNvSpPr/>
      </dsp:nvSpPr>
      <dsp:spPr>
        <a:xfrm>
          <a:off x="9753965" y="1039325"/>
          <a:ext cx="2321108" cy="1385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最終調節</a:t>
          </a:r>
        </a:p>
      </dsp:txBody>
      <dsp:txXfrm>
        <a:off x="9821613" y="1106973"/>
        <a:ext cx="2185812" cy="1250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6A96A-3C02-4B7A-9F71-1DE8CF5C4CF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08100-9118-4977-9AD5-F88B4CC94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40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400" dirty="0"/>
              <a:t>発表の流れ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メモです！</a:t>
            </a:r>
            <a:r>
              <a:rPr kumimoji="1" lang="en-US" altLang="ja-JP" sz="1400" dirty="0"/>
              <a:t>)</a:t>
            </a:r>
          </a:p>
          <a:p>
            <a:pPr marL="0" indent="0">
              <a:buNone/>
            </a:pPr>
            <a:r>
              <a:rPr kumimoji="1" lang="ja-JP" altLang="en-US" sz="1400" dirty="0"/>
              <a:t>・制作発表：１０分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1400" dirty="0"/>
              <a:t>・質疑応答：５分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1400" dirty="0"/>
              <a:t>・２ヶ月間の感想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1400" dirty="0"/>
              <a:t>⇒全部で２０分ぐらい</a:t>
            </a:r>
            <a:endParaRPr kumimoji="1"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960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使用した言語と制作過程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329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3200" dirty="0"/>
              <a:t>使用するときの操作の流れ</a:t>
            </a:r>
            <a:endParaRPr kumimoji="1" lang="en-US" altLang="ja-JP" sz="3200" dirty="0"/>
          </a:p>
          <a:p>
            <a:r>
              <a:rPr kumimoji="1" lang="ja-JP" altLang="en-US" sz="3200" dirty="0"/>
              <a:t>動作の検証→スライドからサイトの画面へ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０：</a:t>
            </a:r>
            <a:r>
              <a:rPr lang="en-US" altLang="ja-JP" sz="3200" dirty="0"/>
              <a:t>Web</a:t>
            </a:r>
            <a:r>
              <a:rPr lang="ja-JP" altLang="en-US" sz="3200" dirty="0"/>
              <a:t>アプリに新規登録を行う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１</a:t>
            </a:r>
            <a:r>
              <a:rPr kumimoji="1" lang="ja-JP" altLang="en-US" sz="3200" dirty="0"/>
              <a:t>：</a:t>
            </a:r>
            <a:r>
              <a:rPr kumimoji="1" lang="en-US" altLang="ja-JP" sz="3200" dirty="0"/>
              <a:t>Web</a:t>
            </a:r>
            <a:r>
              <a:rPr kumimoji="1" lang="ja-JP" altLang="en-US" sz="3200" dirty="0"/>
              <a:t>アプリにログイン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２：課題の内容、繰り返し通知する頻度または通知する</a:t>
            </a:r>
            <a:r>
              <a:rPr lang="ja-JP" altLang="en-US" sz="3200"/>
              <a:t>日時を設定</a:t>
            </a:r>
            <a:r>
              <a:rPr lang="ja-JP" altLang="en-US" sz="3200" dirty="0"/>
              <a:t>する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３：</a:t>
            </a:r>
            <a:r>
              <a:rPr kumimoji="1" lang="en-US" altLang="ja-JP" sz="3200" dirty="0"/>
              <a:t>Web</a:t>
            </a:r>
            <a:r>
              <a:rPr kumimoji="1" lang="ja-JP" altLang="en-US" sz="3200" dirty="0"/>
              <a:t>アプリの画面の</a:t>
            </a:r>
            <a:r>
              <a:rPr kumimoji="1" lang="en-US" altLang="ja-JP" sz="3200" dirty="0"/>
              <a:t>QR</a:t>
            </a:r>
            <a:r>
              <a:rPr kumimoji="1" lang="ja-JP" altLang="en-US" sz="3200" dirty="0"/>
              <a:t>コードから</a:t>
            </a:r>
            <a:r>
              <a:rPr kumimoji="1" lang="en-US" altLang="ja-JP" sz="3200" dirty="0" err="1"/>
              <a:t>LINEbot</a:t>
            </a:r>
            <a:r>
              <a:rPr kumimoji="1" lang="ja-JP" altLang="en-US" sz="3200" dirty="0"/>
              <a:t>と友達になる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４：</a:t>
            </a:r>
            <a:r>
              <a:rPr lang="en-US" altLang="ja-JP" sz="3200" dirty="0" err="1"/>
              <a:t>LINEbot</a:t>
            </a:r>
            <a:r>
              <a:rPr lang="ja-JP" altLang="en-US" sz="3200" dirty="0"/>
              <a:t>との最初のやりとりで名前とパスワードを入力する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５：設定した内容とタイミングで</a:t>
            </a:r>
            <a:r>
              <a:rPr lang="en-US" altLang="ja-JP" sz="3200" dirty="0" err="1"/>
              <a:t>LINEbot</a:t>
            </a:r>
            <a:r>
              <a:rPr lang="ja-JP" altLang="en-US" sz="3200" dirty="0"/>
              <a:t>からお知らせが届く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848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dirty="0"/>
              <a:t>今後の展望・当初の理想</a:t>
            </a:r>
            <a:endParaRPr kumimoji="1" lang="en-US" altLang="ja-JP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sz="3200" dirty="0"/>
              <a:t>【LINE</a:t>
            </a:r>
            <a:r>
              <a:rPr kumimoji="1" lang="ja-JP" altLang="en-US" sz="3200" dirty="0"/>
              <a:t>通知機能</a:t>
            </a:r>
            <a:r>
              <a:rPr kumimoji="1" lang="en-US" altLang="ja-JP" sz="3200" dirty="0"/>
              <a:t>】</a:t>
            </a:r>
          </a:p>
          <a:p>
            <a:r>
              <a:rPr lang="ja-JP" altLang="en-US" sz="3200" dirty="0"/>
              <a:t>自動で決まったタイミングで教えてくれる機能</a:t>
            </a:r>
            <a:endParaRPr lang="en-US" altLang="ja-JP" sz="3200" dirty="0"/>
          </a:p>
          <a:p>
            <a:r>
              <a:rPr lang="en-US" altLang="ja-JP" sz="3200" dirty="0"/>
              <a:t>(</a:t>
            </a:r>
            <a:r>
              <a:rPr lang="ja-JP" altLang="en-US" sz="3200" dirty="0"/>
              <a:t>例えば、設定した締め切りの前日、３日前に自動的に通知</a:t>
            </a:r>
            <a:endParaRPr lang="en-US" altLang="ja-JP" sz="3200" dirty="0"/>
          </a:p>
          <a:p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【</a:t>
            </a:r>
            <a:r>
              <a:rPr lang="ja-JP" altLang="en-US" sz="3200" dirty="0"/>
              <a:t>課題の入力機能</a:t>
            </a:r>
            <a:r>
              <a:rPr lang="en-US" altLang="ja-JP" sz="3200" dirty="0"/>
              <a:t>】</a:t>
            </a:r>
          </a:p>
          <a:p>
            <a:r>
              <a:rPr lang="ja-JP" altLang="en-US" sz="3200" dirty="0"/>
              <a:t>追加時に使用するプラスボタンの押下画像の追加</a:t>
            </a:r>
            <a:endParaRPr kumimoji="1" lang="en-US" altLang="ja-JP" sz="3200" dirty="0"/>
          </a:p>
          <a:p>
            <a:r>
              <a:rPr kumimoji="1" lang="ja-JP" altLang="en-US" sz="3200" dirty="0"/>
              <a:t>課題の重要度によって色分けや分類できる機能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設定できる時間を細かく選べる機能をつくる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将来的には、大学の講義用</a:t>
            </a:r>
            <a:r>
              <a:rPr lang="en-US" altLang="ja-JP" sz="3200" dirty="0"/>
              <a:t>Web</a:t>
            </a:r>
            <a:r>
              <a:rPr lang="ja-JP" altLang="en-US" sz="3200" dirty="0"/>
              <a:t>サイトに実装したい！</a:t>
            </a:r>
            <a:endParaRPr lang="en-US" altLang="ja-JP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dirty="0"/>
          </a:p>
          <a:p>
            <a:pPr marL="0" indent="0">
              <a:buNone/>
            </a:pPr>
            <a:endParaRPr kumimoji="1"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441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400" dirty="0"/>
              <a:t>以上で、発表を終わります！</a:t>
            </a:r>
            <a:endParaRPr kumimoji="1"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90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400" dirty="0"/>
              <a:t>以上で、発表を終わります！</a:t>
            </a:r>
            <a:endParaRPr kumimoji="1"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449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大学生の課題を忘れる問題の重要性を伝える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887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救世主・</a:t>
            </a:r>
            <a:r>
              <a:rPr kumimoji="1" lang="en-US" altLang="ja-JP" dirty="0" err="1"/>
              <a:t>Picon</a:t>
            </a:r>
            <a:r>
              <a:rPr kumimoji="1" lang="en-US" altLang="ja-JP" dirty="0"/>
              <a:t>’</a:t>
            </a:r>
            <a:r>
              <a:rPr kumimoji="1" lang="ja-JP" altLang="en-US" dirty="0"/>
              <a:t>の登場！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44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問題解決の一つの解決策として、、、</a:t>
            </a:r>
            <a:r>
              <a:rPr kumimoji="1" lang="en-US" altLang="ja-JP" dirty="0" err="1"/>
              <a:t>Picon</a:t>
            </a:r>
            <a:r>
              <a:rPr kumimoji="1" lang="en-US" altLang="ja-JP" dirty="0"/>
              <a:t>’</a:t>
            </a:r>
            <a:r>
              <a:rPr kumimoji="1" lang="ja-JP" altLang="en-US" dirty="0"/>
              <a:t>が必要！！！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789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400" dirty="0"/>
              <a:t>課題の提出し忘れをなくしたい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1400" dirty="0"/>
              <a:t>大学生向けの課題スケジュール管理サービス</a:t>
            </a:r>
            <a:endParaRPr kumimoji="1" lang="en-US" altLang="ja-JP" sz="1400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LINEbot</a:t>
            </a:r>
            <a:r>
              <a:rPr kumimoji="1" lang="ja-JP" altLang="en-US" dirty="0"/>
              <a:t>の通知で課題の提出期限をお知らせ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→課題の予定を登録したのに、提出し忘れることが減る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大学の授業用の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サイトに実装できれば</a:t>
            </a:r>
            <a:r>
              <a:rPr kumimoji="1" lang="en-US" altLang="ja-JP" dirty="0"/>
              <a:t>…</a:t>
            </a:r>
          </a:p>
          <a:p>
            <a:pPr marL="0" indent="0">
              <a:buNone/>
            </a:pPr>
            <a:r>
              <a:rPr lang="ja-JP" altLang="en-US" dirty="0"/>
              <a:t>→授業の予定や課題の確認がしやすい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72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リーンキャンバスより、エレベーターピッチから抜粋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48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400" dirty="0"/>
              <a:t>課題の提出し忘れをなくしたい大学生に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1400" dirty="0"/>
              <a:t>向けた課題スケジュール管理サービス</a:t>
            </a:r>
            <a:endParaRPr kumimoji="1" lang="en-US" altLang="ja-JP" sz="1400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LINEbot</a:t>
            </a:r>
            <a:r>
              <a:rPr kumimoji="1" lang="ja-JP" altLang="en-US" dirty="0"/>
              <a:t>の通知で課題の提出期限を</a:t>
            </a:r>
            <a:endParaRPr kumimoji="1" lang="en-US" altLang="ja-JP" dirty="0"/>
          </a:p>
          <a:p>
            <a:r>
              <a:rPr kumimoji="1" lang="ja-JP" altLang="en-US" dirty="0"/>
              <a:t>お知らせ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→課題の予定を登録したのに、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提出し忘れることが減る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大学の授業用の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サイトに実装できれば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→授業の予定や課題の確認がしやすい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417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大学では課題管理が個人に任せられている</a:t>
            </a:r>
            <a:endParaRPr kumimoji="1" lang="en-US" altLang="ja-JP" dirty="0"/>
          </a:p>
          <a:p>
            <a:r>
              <a:rPr lang="ja-JP" altLang="en-US" dirty="0"/>
              <a:t>課題の内容や有無がコロコロ変わる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→どうしてもヌケ・モレが起きてしまう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大学の</a:t>
            </a:r>
            <a:r>
              <a:rPr lang="en-US" altLang="ja-JP" dirty="0"/>
              <a:t>Web</a:t>
            </a:r>
            <a:r>
              <a:rPr lang="ja-JP" altLang="en-US" dirty="0"/>
              <a:t>サイトにも課題の欄はあるが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r>
              <a:rPr lang="ja-JP" altLang="en-US" dirty="0"/>
              <a:t>→サイトを開かないと見ることができず、見落としがち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オンライン授業で課題の量とウエイトが大きくなった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→出さないと単位を落とす課題などは絶対に出し忘れたくない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190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開発の経緯・制作のきっかけ・使用する目的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07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400" dirty="0"/>
              <a:t>課題の提出し忘れをなくしたい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1400" dirty="0"/>
              <a:t>大学生向けの課題スケジュール管理サービス</a:t>
            </a:r>
            <a:endParaRPr kumimoji="1" lang="en-US" altLang="ja-JP" sz="1400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LINEbot</a:t>
            </a:r>
            <a:r>
              <a:rPr kumimoji="1" lang="ja-JP" altLang="en-US" dirty="0"/>
              <a:t>の通知で課題の提出期限をお知らせ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→課題の予定を登録したのに、提出し忘れることが減る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大学の授業用の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サイトに実装できれば</a:t>
            </a:r>
            <a:r>
              <a:rPr kumimoji="1" lang="en-US" altLang="ja-JP" dirty="0"/>
              <a:t>…</a:t>
            </a:r>
          </a:p>
          <a:p>
            <a:pPr marL="0" indent="0">
              <a:buNone/>
            </a:pPr>
            <a:r>
              <a:rPr lang="ja-JP" altLang="en-US" dirty="0"/>
              <a:t>→授業の予定や課題の確認がしやすい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324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こだわり・強み・機能・仕様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233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使用した言語と制作過程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201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使用するときの操作の流れ</a:t>
            </a:r>
            <a:endParaRPr kumimoji="1" lang="en-US" altLang="ja-JP" dirty="0"/>
          </a:p>
          <a:p>
            <a:r>
              <a:rPr kumimoji="1" lang="ja-JP" altLang="en-US" dirty="0"/>
              <a:t>動作の検証→スライドからサイトの画面へ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490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今後の展望・当初の理想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99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dirty="0"/>
              <a:t>開発の経緯・制作のきっかけ・使用する目的</a:t>
            </a:r>
            <a:endParaRPr kumimoji="1" lang="en-US" altLang="ja-JP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dirty="0"/>
          </a:p>
          <a:p>
            <a:r>
              <a:rPr kumimoji="1" lang="ja-JP" altLang="en-US" dirty="0"/>
              <a:t>大学では課題管理が個人に任せられている</a:t>
            </a:r>
            <a:endParaRPr kumimoji="1" lang="en-US" altLang="ja-JP" dirty="0"/>
          </a:p>
          <a:p>
            <a:r>
              <a:rPr lang="ja-JP" altLang="en-US" dirty="0"/>
              <a:t>課題の内容や有無がコロコロ変わる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→どうしてもヌケ・モレが起きてしまう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大学の</a:t>
            </a:r>
            <a:r>
              <a:rPr lang="en-US" altLang="ja-JP" dirty="0"/>
              <a:t>Web</a:t>
            </a:r>
            <a:r>
              <a:rPr lang="ja-JP" altLang="en-US" dirty="0"/>
              <a:t>サイトにも課題の欄はあるが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r>
              <a:rPr lang="ja-JP" altLang="en-US" dirty="0"/>
              <a:t>→サイトを開かないと見ることができず、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見落としがち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オンライン授業で課題の量とウエイトが</a:t>
            </a:r>
            <a:endParaRPr lang="en-US" altLang="ja-JP" dirty="0"/>
          </a:p>
          <a:p>
            <a:r>
              <a:rPr lang="ja-JP" altLang="en-US" dirty="0"/>
              <a:t>大きくなった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→出さないと単位を落とす課題などは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絶対に出し忘れたくない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50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大学生の課題を忘れる問題の重要性を伝える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53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救世主・</a:t>
            </a:r>
            <a:r>
              <a:rPr kumimoji="1" lang="en-US" altLang="ja-JP" dirty="0" err="1"/>
              <a:t>Picon</a:t>
            </a:r>
            <a:r>
              <a:rPr kumimoji="1" lang="en-US" altLang="ja-JP" dirty="0"/>
              <a:t>’</a:t>
            </a:r>
            <a:r>
              <a:rPr kumimoji="1" lang="ja-JP" altLang="en-US" dirty="0"/>
              <a:t>の登場！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4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問題解決の一つの解決策として、、、</a:t>
            </a:r>
            <a:r>
              <a:rPr kumimoji="1" lang="en-US" altLang="ja-JP" dirty="0" err="1"/>
              <a:t>Picon</a:t>
            </a:r>
            <a:r>
              <a:rPr kumimoji="1" lang="en-US" altLang="ja-JP" dirty="0"/>
              <a:t>’</a:t>
            </a:r>
            <a:r>
              <a:rPr kumimoji="1" lang="ja-JP" altLang="en-US" dirty="0"/>
              <a:t>が必要！！！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7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dirty="0"/>
              <a:t>こだわり・強み・機能・仕様</a:t>
            </a:r>
            <a:endParaRPr kumimoji="1" lang="en-US" altLang="ja-JP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dirty="0"/>
              <a:t>優先事項として</a:t>
            </a:r>
            <a:r>
              <a:rPr kumimoji="1" lang="en-US" altLang="ja-JP" sz="1400" dirty="0"/>
              <a:t>)</a:t>
            </a:r>
          </a:p>
          <a:p>
            <a:r>
              <a:rPr lang="ja-JP" altLang="en-US" sz="3200" dirty="0"/>
              <a:t>課題の予定登録と</a:t>
            </a:r>
            <a:r>
              <a:rPr lang="en-US" altLang="ja-JP" sz="3200" dirty="0" err="1"/>
              <a:t>LINEbot</a:t>
            </a:r>
            <a:r>
              <a:rPr lang="ja-JP" altLang="en-US" sz="3200" dirty="0"/>
              <a:t>以外の機能は付けないで、ユーザーが簡単に、考えずに、使えるシステムを完成させる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kumimoji="1" lang="en-US" altLang="ja-JP" sz="3200" dirty="0"/>
              <a:t>LINE</a:t>
            </a:r>
            <a:r>
              <a:rPr kumimoji="1" lang="ja-JP" altLang="en-US" sz="3200" dirty="0"/>
              <a:t>で通知が課題のリマインド通知がくる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→普段からよく使うツールなので、目に入る機会が増える</a:t>
            </a:r>
            <a:endParaRPr kumimoji="1" lang="en-US" altLang="ja-JP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1" dirty="0"/>
          </a:p>
          <a:p>
            <a:pPr marL="0" indent="0">
              <a:buNone/>
            </a:pPr>
            <a:endParaRPr kumimoji="1"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31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デザインのこだわり・強み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769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dirty="0"/>
              <a:t>使用した言語と制作過程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3200" dirty="0"/>
              <a:t>▶使用した言語</a:t>
            </a:r>
            <a:endParaRPr kumimoji="1" lang="en-US" altLang="ja-JP" sz="3200" dirty="0"/>
          </a:p>
          <a:p>
            <a:r>
              <a:rPr lang="en-US" altLang="ja-JP" sz="3200" dirty="0"/>
              <a:t>Web</a:t>
            </a:r>
            <a:r>
              <a:rPr lang="ja-JP" altLang="en-US" sz="3200" dirty="0"/>
              <a:t>アプリケーション：</a:t>
            </a:r>
            <a:r>
              <a:rPr lang="en-US" altLang="ja-JP" sz="3200" dirty="0"/>
              <a:t>HTML/CSS/JavaScript/Node.js/DB</a:t>
            </a:r>
          </a:p>
          <a:p>
            <a:r>
              <a:rPr kumimoji="1" lang="en-US" altLang="ja-JP" sz="3200" dirty="0" err="1"/>
              <a:t>LINEbot</a:t>
            </a:r>
            <a:r>
              <a:rPr lang="ja-JP" altLang="en-US" sz="3200" dirty="0"/>
              <a:t>：</a:t>
            </a:r>
            <a:endParaRPr kumimoji="1" lang="en-US" altLang="ja-JP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dirty="0"/>
          </a:p>
          <a:p>
            <a:pPr marL="0" indent="0">
              <a:buNone/>
            </a:pPr>
            <a:endParaRPr kumimoji="1"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08100-9118-4977-9AD5-F88B4CC9489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69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27F25-5FB0-4CDB-8F47-BEADF2961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8F1E23-5702-432C-B9F8-92611CCC9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015F7B-1508-4EE5-ADB9-2F2036FA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1A8BB-C8FA-40D4-B2AA-1DA9CCE8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EF8FFD-CA7D-414A-861F-BA1E42F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26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E5D3F-C155-4EE4-9DFB-DA0E46C8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F234F3-207E-4C37-8992-6F80C303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DC050-3340-414E-A4B2-A3E8EE9E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8A025-7369-4EDA-82D2-1B570A4A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D8AB7-DCD5-4D4C-BB1C-1D89CED4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1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DA449F-2780-4DFE-8651-78F89891C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06B596-FD00-4FF6-9AF1-D99420519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3AF40-9A41-47B2-B7C2-8B0418F0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8C9C85-5B19-4719-B3F9-89B4D847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6B6812-24B0-4957-BA0D-B9CA52A9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30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B595A-D13F-43A2-8632-9CDDD38B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72A550-7C42-4B65-AA7E-A9025A33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8E67DE-F5DC-4F25-A069-755A57DA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CE87D7-74F4-4A79-AB6D-A6C8C026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079233-08B8-4333-ABB9-B0163CD9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116DDB-48BB-4DAF-8BAE-5C13A696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A6AA93-CC19-434C-A4EC-D4C9B2A4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AA7057-2809-429B-B392-1EE8775A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AA6058-89B6-4269-8815-BF64BA8D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E944AD-E66F-4BE7-90C2-F416F965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1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F21B8-5A08-4549-8E8E-9814E9B5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62DCDF-89B0-4552-ACBF-4746EEE78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D08E2-AD8B-494E-9239-FE3543589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E9577-5CE2-4341-B458-5202C46F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58355-A468-42C7-8076-003EF983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42BEBC-F544-4B1F-B4F5-6D77B07B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75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28CF-5B17-426F-B9A3-4099A16C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3B862-C632-4AC5-AA4A-F748F8C03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0571B3-DD93-43C1-8F2E-ECDD1863A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2B5709-0B76-4B02-97BC-B8DD71E3E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9EF862-F0A0-4885-814A-934BCD6A3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5A7DB9-F232-4FB6-A8F6-E7F885D6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6D9252-F622-4AA8-A330-31DDA99F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D769AA-B4D0-478E-B83C-5A48DCC4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2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5B021-68B4-4B55-93CF-FBB5FB9D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2A9149-507C-4E57-8A0E-567871FC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6BCCB0-2533-4985-AA7F-CA06EEF1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8354F3-2B0F-469C-BC7C-32EA4F91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3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761437-093E-41FF-97F3-A0243FBE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FD35BF-E313-4C35-861F-A5F95C1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8BF282-F5DE-44FE-9416-A91FF9E4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0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F7E4A-A6B3-49F5-B3B8-B4278464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F21B52-8AA1-4A94-96E2-3AFDFCB1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B0F09F-0F0A-4F57-A199-58052F3E2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0544B-5C6B-4739-950A-964F8975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BDBA8D-E260-47AE-809D-C1293ED8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24B3F-A360-46A1-A048-F58DF77B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68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D4C85-0790-4F1D-8337-BD425DA2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4468D6-3E4D-43C2-BA7F-EFB49DAAA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38ADA7-2AB5-4EAE-AA91-5F55F3D6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37AFCB-55F4-4979-92E4-1E166E6D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D9B989-67F3-4AC9-A0B6-D29364E5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A7679-9A50-49D4-9E5F-12BF1223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A0BBBA-D731-429C-AA2B-E10894DA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1A400-3CF5-475F-8587-3E1B53AA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88394-5446-4136-A162-3419B0D7C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B501-702E-46D9-9FB6-FDD9E9143C2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B40C2D-986D-422A-BC52-EE21C0FDB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CAF52B-544B-4EF6-83AA-CD2D45469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B6CF-51A8-463B-A8BD-81E4E400A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09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7709078" y="12302544"/>
            <a:ext cx="3770289" cy="961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/>
              <a:t>Picon</a:t>
            </a:r>
            <a:r>
              <a:rPr lang="en-US" altLang="ja-JP" dirty="0"/>
              <a:t>’ </a:t>
            </a:r>
            <a:r>
              <a:rPr lang="ja-JP" altLang="en-US" dirty="0"/>
              <a:t>とは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957" y="-3190741"/>
            <a:ext cx="13265239" cy="1326523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C3EC40-116A-43A6-8EB3-C6455787803A}"/>
              </a:ext>
            </a:extLst>
          </p:cNvPr>
          <p:cNvSpPr/>
          <p:nvPr/>
        </p:nvSpPr>
        <p:spPr>
          <a:xfrm>
            <a:off x="334851" y="12629345"/>
            <a:ext cx="12917510" cy="7559899"/>
          </a:xfrm>
          <a:prstGeom prst="rect">
            <a:avLst/>
          </a:prstGeom>
          <a:solidFill>
            <a:srgbClr val="CCEC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50E2F03-6A03-4FEF-8225-34BC62152C5D}"/>
              </a:ext>
            </a:extLst>
          </p:cNvPr>
          <p:cNvSpPr txBox="1">
            <a:spLocks/>
          </p:cNvSpPr>
          <p:nvPr/>
        </p:nvSpPr>
        <p:spPr>
          <a:xfrm>
            <a:off x="1681229" y="5107122"/>
            <a:ext cx="8829542" cy="2297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SUNABACO</a:t>
            </a:r>
            <a:r>
              <a:rPr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en-US" altLang="ja-JP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TAKAMATSU</a:t>
            </a:r>
            <a:r>
              <a:rPr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en-US" altLang="ja-JP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7</a:t>
            </a:r>
            <a:r>
              <a:rPr lang="en-US" altLang="ja-JP" sz="4000" baseline="30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th</a:t>
            </a:r>
            <a:br>
              <a:rPr lang="en-US" altLang="ja-JP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</a:br>
            <a:r>
              <a:rPr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夜コース・〇〇チーム</a:t>
            </a:r>
            <a:br>
              <a:rPr lang="en-US" altLang="ja-JP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</a:br>
            <a:r>
              <a:rPr lang="en-US" altLang="ja-JP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(</a:t>
            </a:r>
            <a:r>
              <a:rPr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メンバー：藤田・大玉・高谷</a:t>
            </a:r>
            <a:r>
              <a:rPr lang="en-US" altLang="ja-JP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)</a:t>
            </a:r>
          </a:p>
          <a:p>
            <a:r>
              <a:rPr lang="en-US" altLang="ja-JP" dirty="0">
                <a:solidFill>
                  <a:srgbClr val="585959"/>
                </a:solidFill>
                <a:latin typeface="UD Digi Kyokasho NP-B" panose="020B0400000000000000" pitchFamily="18" charset="-128"/>
                <a:ea typeface="UD Digi Kyokasho NP-B" panose="020B0400000000000000" pitchFamily="18" charset="-128"/>
              </a:rPr>
              <a:t> </a:t>
            </a:r>
            <a:endParaRPr lang="ja-JP" altLang="en-US" dirty="0">
              <a:latin typeface="UD Digi Kyokasho NP-B" panose="020B0400000000000000" pitchFamily="18" charset="-128"/>
              <a:ea typeface="UD Digi Kyokasho NP-B" panose="020B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535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C9FB1-F456-468B-A24B-9392880A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▶制作過程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2A082-F350-4378-9749-2D8EFE51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7B65FF55-A8C4-4F6D-8E22-18AFCD128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960849"/>
              </p:ext>
            </p:extLst>
          </p:nvPr>
        </p:nvGraphicFramePr>
        <p:xfrm>
          <a:off x="111617" y="1027905"/>
          <a:ext cx="11955887" cy="5464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369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540" y="-3164983"/>
            <a:ext cx="13187966" cy="131879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4090117" y="5418785"/>
            <a:ext cx="5478886" cy="1439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Picon</a:t>
            </a:r>
            <a:r>
              <a:rPr lang="en-US" altLang="ja-JP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’</a:t>
            </a:r>
            <a:r>
              <a:rPr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使い方</a:t>
            </a:r>
          </a:p>
        </p:txBody>
      </p:sp>
    </p:spTree>
    <p:extLst>
      <p:ext uri="{BB962C8B-B14F-4D97-AF65-F5344CB8AC3E}">
        <p14:creationId xmlns:p14="http://schemas.microsoft.com/office/powerpoint/2010/main" val="19676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248" y="-3164983"/>
            <a:ext cx="13187966" cy="131879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3781023" y="5418785"/>
            <a:ext cx="5478886" cy="1439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Picon</a:t>
            </a:r>
            <a:r>
              <a:rPr lang="en-US" altLang="ja-JP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’</a:t>
            </a:r>
            <a:r>
              <a:rPr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のこれから</a:t>
            </a:r>
          </a:p>
        </p:txBody>
      </p:sp>
    </p:spTree>
    <p:extLst>
      <p:ext uri="{BB962C8B-B14F-4D97-AF65-F5344CB8AC3E}">
        <p14:creationId xmlns:p14="http://schemas.microsoft.com/office/powerpoint/2010/main" val="374955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542" y="-3164983"/>
            <a:ext cx="13187966" cy="131879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2003739" y="5393027"/>
            <a:ext cx="9574368" cy="1188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thank you</a:t>
            </a:r>
            <a:r>
              <a:rPr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en-US" altLang="ja-JP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for</a:t>
            </a:r>
            <a:r>
              <a:rPr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en-US" altLang="ja-JP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listening</a:t>
            </a:r>
            <a:r>
              <a:rPr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！！！</a:t>
            </a:r>
          </a:p>
        </p:txBody>
      </p:sp>
    </p:spTree>
    <p:extLst>
      <p:ext uri="{BB962C8B-B14F-4D97-AF65-F5344CB8AC3E}">
        <p14:creationId xmlns:p14="http://schemas.microsoft.com/office/powerpoint/2010/main" val="58221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542" y="-3164983"/>
            <a:ext cx="13187966" cy="131879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4978759" y="5393027"/>
            <a:ext cx="2915991" cy="982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☆☆☆</a:t>
            </a:r>
          </a:p>
        </p:txBody>
      </p:sp>
    </p:spTree>
    <p:extLst>
      <p:ext uri="{BB962C8B-B14F-4D97-AF65-F5344CB8AC3E}">
        <p14:creationId xmlns:p14="http://schemas.microsoft.com/office/powerpoint/2010/main" val="301409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D4154-6EFF-4B7A-9B6B-EE67DE21F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7093" y="899733"/>
            <a:ext cx="9144000" cy="2387600"/>
          </a:xfrm>
        </p:spPr>
        <p:txBody>
          <a:bodyPr/>
          <a:lstStyle/>
          <a:p>
            <a:r>
              <a:rPr lang="en-US" altLang="ja-JP" dirty="0" err="1"/>
              <a:t>Picon</a:t>
            </a:r>
            <a:r>
              <a:rPr lang="en-US" altLang="ja-JP" dirty="0"/>
              <a:t>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1EC2F3-3FE8-4CAF-98EE-1B1D04B72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4648" y="2742787"/>
            <a:ext cx="9144000" cy="1655762"/>
          </a:xfrm>
        </p:spPr>
        <p:txBody>
          <a:bodyPr/>
          <a:lstStyle/>
          <a:p>
            <a:r>
              <a:rPr lang="ja-JP" altLang="en-US" dirty="0"/>
              <a:t>課題スケジュール管理サービス</a:t>
            </a:r>
            <a:endParaRPr lang="en-US" altLang="ja-JP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A3325C0E-0F34-40A6-9DFC-11C99A6BCD07}"/>
              </a:ext>
            </a:extLst>
          </p:cNvPr>
          <p:cNvSpPr txBox="1">
            <a:spLocks/>
          </p:cNvSpPr>
          <p:nvPr/>
        </p:nvSpPr>
        <p:spPr>
          <a:xfrm>
            <a:off x="1524000" y="4160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r>
              <a:rPr lang="en-US" altLang="ja-JP" dirty="0"/>
              <a:t>SUNABACO</a:t>
            </a:r>
            <a:r>
              <a:rPr lang="ja-JP" altLang="en-US" dirty="0"/>
              <a:t> </a:t>
            </a:r>
            <a:r>
              <a:rPr lang="en-US" altLang="ja-JP" dirty="0"/>
              <a:t>TAKAMATSU</a:t>
            </a:r>
            <a:r>
              <a:rPr lang="ja-JP" altLang="en-US" dirty="0"/>
              <a:t> </a:t>
            </a:r>
            <a:r>
              <a:rPr lang="en-US" altLang="ja-JP" dirty="0"/>
              <a:t>7</a:t>
            </a:r>
            <a:r>
              <a:rPr lang="en-US" altLang="ja-JP" baseline="30000" dirty="0"/>
              <a:t>th</a:t>
            </a:r>
            <a:br>
              <a:rPr lang="en-US" altLang="ja-JP" dirty="0"/>
            </a:br>
            <a:r>
              <a:rPr lang="ja-JP" altLang="en-US" dirty="0"/>
              <a:t>夜コース・〇〇チーム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メンバー：藤田・大玉・高谷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922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図形&#10;&#10;自動的に生成された説明">
            <a:extLst>
              <a:ext uri="{FF2B5EF4-FFF2-40B4-BE49-F238E27FC236}">
                <a16:creationId xmlns:a16="http://schemas.microsoft.com/office/drawing/2014/main" id="{77A04A79-D60F-4C18-9C92-0FC410DC5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3441"/>
          <a:stretch/>
        </p:blipFill>
        <p:spPr>
          <a:xfrm>
            <a:off x="-774817" y="-300965"/>
            <a:ext cx="13946901" cy="740841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7F04C82-8DF1-49B7-846B-DADE83E9E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1125" y="-84865"/>
            <a:ext cx="9890613" cy="740841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AE9AF0-39D5-4AF4-A018-DECF77A66256}"/>
              </a:ext>
            </a:extLst>
          </p:cNvPr>
          <p:cNvSpPr txBox="1"/>
          <p:nvPr/>
        </p:nvSpPr>
        <p:spPr>
          <a:xfrm>
            <a:off x="93530" y="142427"/>
            <a:ext cx="6268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昨日徹夜して</a:t>
            </a:r>
            <a:endParaRPr kumimoji="1" lang="en-US" altLang="ja-JP" sz="40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kumimoji="1"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仕上げたレポート、</a:t>
            </a:r>
            <a:endParaRPr kumimoji="1" lang="en-US" altLang="ja-JP" sz="40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締め切り明日じゃなく</a:t>
            </a:r>
            <a:endParaRPr lang="en-US" altLang="ja-JP" sz="40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３日前だった．．．</a:t>
            </a:r>
            <a:endParaRPr kumimoji="1" lang="ja-JP" altLang="en-US" sz="40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EB7B98-A54F-4344-9086-800C72548ACA}"/>
              </a:ext>
            </a:extLst>
          </p:cNvPr>
          <p:cNvSpPr txBox="1"/>
          <p:nvPr/>
        </p:nvSpPr>
        <p:spPr>
          <a:xfrm>
            <a:off x="588591" y="5515244"/>
            <a:ext cx="431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この授業落としたら、</a:t>
            </a:r>
            <a:endParaRPr lang="en-US" altLang="ja-JP" sz="36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36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もう一年．．．</a:t>
            </a:r>
            <a:endParaRPr kumimoji="1" lang="ja-JP" altLang="en-US" sz="36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2C4234-93BF-42E9-801A-43106BB69052}"/>
              </a:ext>
            </a:extLst>
          </p:cNvPr>
          <p:cNvSpPr txBox="1"/>
          <p:nvPr/>
        </p:nvSpPr>
        <p:spPr>
          <a:xfrm>
            <a:off x="8178085" y="2351782"/>
            <a:ext cx="4790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これ出さないと</a:t>
            </a:r>
            <a:endParaRPr lang="en-US" altLang="ja-JP" sz="32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32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単位でないヤツ．．</a:t>
            </a:r>
            <a:r>
              <a:rPr lang="ja-JP" altLang="en-US" sz="3200" dirty="0"/>
              <a:t>．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203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F0E9C-E170-4931-BA79-1980D408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そんな時、</a:t>
            </a:r>
            <a:r>
              <a:rPr kumimoji="1" lang="en-US" altLang="ja-JP" dirty="0" err="1"/>
              <a:t>picon</a:t>
            </a:r>
            <a:r>
              <a:rPr kumimoji="1" lang="en-US" altLang="ja-JP" dirty="0"/>
              <a:t>’</a:t>
            </a:r>
            <a:r>
              <a:rPr kumimoji="1" lang="ja-JP" altLang="en-US" dirty="0"/>
              <a:t>があれば．．．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7966B-6CB8-4B9F-9CB4-D7EE2FC7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19" y="7556724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1D13DD-D641-4114-A11A-0E80A27B2827}"/>
              </a:ext>
            </a:extLst>
          </p:cNvPr>
          <p:cNvSpPr txBox="1"/>
          <p:nvPr/>
        </p:nvSpPr>
        <p:spPr>
          <a:xfrm>
            <a:off x="5698744" y="7989275"/>
            <a:ext cx="6629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昨日徹夜して仕上げたレポート、</a:t>
            </a:r>
            <a:endParaRPr kumimoji="1" lang="en-US" altLang="ja-JP" sz="3200" dirty="0"/>
          </a:p>
          <a:p>
            <a:r>
              <a:rPr lang="ja-JP" altLang="en-US" sz="3200" dirty="0"/>
              <a:t>締め切り３日前だった．．．</a:t>
            </a:r>
            <a:endParaRPr kumimoji="1" lang="ja-JP" altLang="en-US" sz="3200" dirty="0"/>
          </a:p>
        </p:txBody>
      </p:sp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38CAB0BA-AF85-4705-A82F-1FCB652CE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4589"/>
            <a:ext cx="12192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5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F499D684-F43B-49FD-907F-1E6475430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3441"/>
          <a:stretch/>
        </p:blipFill>
        <p:spPr>
          <a:xfrm>
            <a:off x="-774817" y="-300965"/>
            <a:ext cx="13946901" cy="740841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AE9AF0-39D5-4AF4-A018-DECF77A66256}"/>
              </a:ext>
            </a:extLst>
          </p:cNvPr>
          <p:cNvSpPr txBox="1"/>
          <p:nvPr/>
        </p:nvSpPr>
        <p:spPr>
          <a:xfrm>
            <a:off x="47223" y="1000052"/>
            <a:ext cx="6268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この前、</a:t>
            </a:r>
            <a:r>
              <a:rPr kumimoji="1"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徹夜で仕上げるつもりだったレポート</a:t>
            </a:r>
            <a:endParaRPr kumimoji="1" lang="en-US" altLang="ja-JP" sz="40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kumimoji="1" lang="en-US" altLang="ja-JP" sz="4000" dirty="0" err="1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picon</a:t>
            </a:r>
            <a:r>
              <a:rPr kumimoji="1" lang="en-US" altLang="ja-JP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’</a:t>
            </a:r>
            <a:r>
              <a:rPr kumimoji="1"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から</a:t>
            </a:r>
            <a:r>
              <a:rPr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通知きたから</a:t>
            </a:r>
            <a:endParaRPr lang="en-US" altLang="ja-JP" sz="40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40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提出できて良かった！</a:t>
            </a:r>
            <a:endParaRPr lang="en-US" altLang="ja-JP" sz="40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EB7B98-A54F-4344-9086-800C72548ACA}"/>
              </a:ext>
            </a:extLst>
          </p:cNvPr>
          <p:cNvSpPr txBox="1"/>
          <p:nvPr/>
        </p:nvSpPr>
        <p:spPr>
          <a:xfrm>
            <a:off x="910563" y="5940247"/>
            <a:ext cx="550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ちゃんと進級できるぞ！</a:t>
            </a:r>
            <a:endParaRPr lang="en-US" altLang="ja-JP" sz="36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2C4234-93BF-42E9-801A-43106BB69052}"/>
              </a:ext>
            </a:extLst>
          </p:cNvPr>
          <p:cNvSpPr txBox="1"/>
          <p:nvPr/>
        </p:nvSpPr>
        <p:spPr>
          <a:xfrm>
            <a:off x="9436376" y="2696971"/>
            <a:ext cx="3506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単位の心配も</a:t>
            </a:r>
            <a:endParaRPr lang="en-US" altLang="ja-JP" sz="32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3200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ないや！</a:t>
            </a:r>
            <a:endParaRPr lang="en-US" altLang="ja-JP" sz="3200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204FDD4D-29A9-4DC2-A653-AFD27DAB0946}"/>
              </a:ext>
            </a:extLst>
          </p:cNvPr>
          <p:cNvSpPr/>
          <p:nvPr/>
        </p:nvSpPr>
        <p:spPr>
          <a:xfrm>
            <a:off x="7122460" y="-4118154"/>
            <a:ext cx="3748681" cy="3588501"/>
          </a:xfrm>
          <a:prstGeom prst="wedgeEllipseCallout">
            <a:avLst>
              <a:gd name="adj1" fmla="val -57511"/>
              <a:gd name="adj2" fmla="val 34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7F04C82-8DF1-49B7-846B-DADE83E9E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054" y="-3663969"/>
            <a:ext cx="4614323" cy="3456289"/>
          </a:xfrm>
          <a:prstGeom prst="rect">
            <a:avLst/>
          </a:prstGeom>
        </p:spPr>
      </p:pic>
      <p:pic>
        <p:nvPicPr>
          <p:cNvPr id="1026" name="Picture 2" descr="単位を取った学生のイラスト（男性）">
            <a:extLst>
              <a:ext uri="{FF2B5EF4-FFF2-40B4-BE49-F238E27FC236}">
                <a16:creationId xmlns:a16="http://schemas.microsoft.com/office/drawing/2014/main" id="{A6435A17-A5F9-42EC-B49C-AFD18BE44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77" y="317945"/>
            <a:ext cx="6268633" cy="626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82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2325711" y="3261574"/>
            <a:ext cx="3770289" cy="961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/>
              <a:t>Picon</a:t>
            </a:r>
            <a:r>
              <a:rPr lang="en-US" altLang="ja-JP" dirty="0"/>
              <a:t>’ </a:t>
            </a:r>
            <a:r>
              <a:rPr lang="ja-JP" altLang="en-US" dirty="0"/>
              <a:t>とは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37" y="983623"/>
            <a:ext cx="4890753" cy="48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3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320" y="-3164983"/>
            <a:ext cx="13187966" cy="131879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3999965" y="5289997"/>
            <a:ext cx="5478886" cy="1439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Picon</a:t>
            </a:r>
            <a:r>
              <a:rPr lang="en-US" altLang="ja-JP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’ </a:t>
            </a:r>
            <a:r>
              <a:rPr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とは</a:t>
            </a:r>
            <a:r>
              <a:rPr lang="en-US" altLang="ja-JP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…</a:t>
            </a:r>
            <a:endParaRPr lang="ja-JP" altLang="en-US" dirty="0">
              <a:solidFill>
                <a:srgbClr val="585959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21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05ECB-5BC0-49B0-8D6E-15FCA656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Picon</a:t>
            </a:r>
            <a:r>
              <a:rPr lang="en-US" altLang="ja-JP" dirty="0"/>
              <a:t>’ </a:t>
            </a:r>
            <a:r>
              <a:rPr lang="ja-JP" altLang="en-US" dirty="0"/>
              <a:t>とは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F788AD-CAE2-4873-9460-A5BFF931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3200" dirty="0"/>
              <a:t>課題の提出し忘れをなくしたい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大学生向けの課題スケジュール管理サービス</a:t>
            </a:r>
            <a:endParaRPr kumimoji="1" lang="en-US" altLang="ja-JP" sz="3200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LINEbot</a:t>
            </a:r>
            <a:r>
              <a:rPr kumimoji="1" lang="ja-JP" altLang="en-US" dirty="0"/>
              <a:t>の通知で課題の提出期限をお知らせ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→課題の予定を登録したのに、提出し忘れることが減る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大学の授業用の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サイトに実装できれば</a:t>
            </a:r>
            <a:r>
              <a:rPr kumimoji="1" lang="en-US" altLang="ja-JP" dirty="0"/>
              <a:t>…</a:t>
            </a:r>
          </a:p>
          <a:p>
            <a:pPr marL="0" indent="0">
              <a:buNone/>
            </a:pPr>
            <a:r>
              <a:rPr lang="ja-JP" altLang="en-US" dirty="0"/>
              <a:t>→授業の予定や課題の確認がしやすい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83A84A8D-7CED-4AD8-A345-813F32DDD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209" y="233327"/>
            <a:ext cx="2266682" cy="22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4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6096000" y="2806464"/>
            <a:ext cx="4230173" cy="1610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なぜ、</a:t>
            </a:r>
            <a:r>
              <a:rPr lang="en-US" altLang="ja-JP" dirty="0" err="1"/>
              <a:t>Picon</a:t>
            </a:r>
            <a:r>
              <a:rPr lang="en-US" altLang="ja-JP" dirty="0"/>
              <a:t>’ 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lang="ja-JP" altLang="en-US" dirty="0"/>
              <a:t>必要なのか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4" y="983623"/>
            <a:ext cx="4890753" cy="48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3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21D61-C566-4C60-A725-74413E30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Picon</a:t>
            </a:r>
            <a:r>
              <a:rPr kumimoji="1" lang="en-US" altLang="ja-JP" dirty="0"/>
              <a:t>’</a:t>
            </a:r>
            <a:r>
              <a:rPr lang="ja-JP" altLang="en-US" dirty="0"/>
              <a:t>が</a:t>
            </a:r>
            <a:r>
              <a:rPr kumimoji="1" lang="ja-JP" altLang="en-US" dirty="0"/>
              <a:t>何故必要なのか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A89216-357B-4876-9C24-F7E4DC1E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290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大学では課題管理が個人に任せられている</a:t>
            </a:r>
            <a:endParaRPr kumimoji="1" lang="en-US" altLang="ja-JP" dirty="0"/>
          </a:p>
          <a:p>
            <a:r>
              <a:rPr lang="ja-JP" altLang="en-US" dirty="0"/>
              <a:t>課題の内容や有無がコロコロ変わる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→どうしてもヌケ・モレが起きてしまう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大学の</a:t>
            </a:r>
            <a:r>
              <a:rPr lang="en-US" altLang="ja-JP" dirty="0"/>
              <a:t>Web</a:t>
            </a:r>
            <a:r>
              <a:rPr lang="ja-JP" altLang="en-US" dirty="0"/>
              <a:t>サイトにも課題の欄はあるが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r>
              <a:rPr lang="ja-JP" altLang="en-US" dirty="0"/>
              <a:t>→サイトを開かないと見ることができず、見落としがち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オンライン授業で課題の量とウエイトが大きくなった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→出さないと単位を落とす課題などは絶対に出し忘れたくない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011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6562859" y="10241924"/>
            <a:ext cx="3770289" cy="961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>
                <a:solidFill>
                  <a:srgbClr val="585959"/>
                </a:solidFill>
                <a:latin typeface="UD Digi Kyokasho NP-B" panose="020B0400000000000000" pitchFamily="18" charset="-128"/>
                <a:ea typeface="UD Digi Kyokasho NP-B" panose="020B0400000000000000" pitchFamily="18" charset="-128"/>
              </a:rPr>
              <a:t>Picon</a:t>
            </a:r>
            <a:r>
              <a:rPr lang="en-US" altLang="ja-JP" dirty="0">
                <a:solidFill>
                  <a:srgbClr val="585959"/>
                </a:solidFill>
                <a:latin typeface="UD Digi Kyokasho NP-B" panose="020B0400000000000000" pitchFamily="18" charset="-128"/>
                <a:ea typeface="UD Digi Kyokasho NP-B" panose="020B0400000000000000" pitchFamily="18" charset="-128"/>
              </a:rPr>
              <a:t>’ </a:t>
            </a:r>
            <a:endParaRPr lang="ja-JP" altLang="en-US" dirty="0">
              <a:latin typeface="UD Digi Kyokasho NP-B" panose="020B0400000000000000" pitchFamily="18" charset="-128"/>
              <a:ea typeface="UD Digi Kyokasho NP-B" panose="020B0400000000000000" pitchFamily="18" charset="-128"/>
            </a:endParaRPr>
          </a:p>
        </p:txBody>
      </p:sp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668" y="-2667000"/>
            <a:ext cx="12192000" cy="12192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C3EC40-116A-43A6-8EB3-C6455787803A}"/>
              </a:ext>
            </a:extLst>
          </p:cNvPr>
          <p:cNvSpPr/>
          <p:nvPr/>
        </p:nvSpPr>
        <p:spPr>
          <a:xfrm>
            <a:off x="-362755" y="-163669"/>
            <a:ext cx="12917510" cy="7559899"/>
          </a:xfrm>
          <a:prstGeom prst="rect">
            <a:avLst/>
          </a:prstGeom>
          <a:solidFill>
            <a:srgbClr val="CCEC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70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7EDEB-542F-4443-B1C1-58C5DD8B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Picon</a:t>
            </a:r>
            <a:r>
              <a:rPr lang="en-US" altLang="ja-JP" dirty="0"/>
              <a:t>’</a:t>
            </a:r>
            <a:r>
              <a:rPr lang="ja-JP" altLang="en-US" dirty="0"/>
              <a:t>のこだわりポイント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1DA224-2485-41CE-9B3D-97179A90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752"/>
          </a:xfrm>
        </p:spPr>
        <p:txBody>
          <a:bodyPr>
            <a:normAutofit/>
          </a:bodyPr>
          <a:lstStyle/>
          <a:p>
            <a:r>
              <a:rPr lang="ja-JP" altLang="en-US" dirty="0"/>
              <a:t>課題の予定登録と</a:t>
            </a:r>
            <a:r>
              <a:rPr lang="en-US" altLang="ja-JP" dirty="0" err="1"/>
              <a:t>LINEbot</a:t>
            </a:r>
            <a:r>
              <a:rPr lang="ja-JP" altLang="en-US" dirty="0"/>
              <a:t>以外の機能は付けないで、</a:t>
            </a:r>
            <a:br>
              <a:rPr lang="en-US" altLang="ja-JP" dirty="0"/>
            </a:br>
            <a:r>
              <a:rPr lang="ja-JP" altLang="en-US" dirty="0"/>
              <a:t>ユーザーが簡単に、考えずに、使えるシステムを完成させる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LINE</a:t>
            </a:r>
            <a:r>
              <a:rPr kumimoji="1" lang="ja-JP" altLang="en-US" dirty="0"/>
              <a:t>で通知が課題のリマインド通知がくる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→普段からよく使うツールなので、目に入る機会が増える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システム構成・コーディング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99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C9FB1-F456-468B-A24B-9392880A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Picon</a:t>
            </a:r>
            <a:r>
              <a:rPr lang="en-US" altLang="ja-JP" dirty="0"/>
              <a:t>’</a:t>
            </a:r>
            <a:r>
              <a:rPr lang="ja-JP" altLang="en-US" dirty="0"/>
              <a:t>はどうやってつくったのか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2A082-F350-4378-9749-2D8EFE51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▶使用した言語</a:t>
            </a:r>
            <a:endParaRPr kumimoji="1"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アプリケーション：</a:t>
            </a:r>
            <a:r>
              <a:rPr lang="en-US" altLang="ja-JP" dirty="0"/>
              <a:t>HTML/CSS/JavaScript/Node.js/DB</a:t>
            </a:r>
          </a:p>
          <a:p>
            <a:r>
              <a:rPr kumimoji="1" lang="en-US" altLang="ja-JP" dirty="0" err="1"/>
              <a:t>LINEbot</a:t>
            </a:r>
            <a:r>
              <a:rPr lang="ja-JP" altLang="en-US" dirty="0"/>
              <a:t>：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▶制作過程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7B65FF55-A8C4-4F6D-8E22-18AFCD128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079726"/>
              </p:ext>
            </p:extLst>
          </p:nvPr>
        </p:nvGraphicFramePr>
        <p:xfrm>
          <a:off x="0" y="3580327"/>
          <a:ext cx="12080383" cy="346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042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EFA1-543E-4220-97B1-9B6D2E0A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Picon</a:t>
            </a:r>
            <a:r>
              <a:rPr kumimoji="1" lang="en-US" altLang="ja-JP" dirty="0"/>
              <a:t>’</a:t>
            </a:r>
            <a:r>
              <a:rPr kumimoji="1" lang="ja-JP" altLang="en-US" dirty="0"/>
              <a:t>を使うときのフロー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CCB733-739D-406E-B794-DD467CA5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０：</a:t>
            </a:r>
            <a:r>
              <a:rPr lang="en-US" altLang="ja-JP" dirty="0"/>
              <a:t>Web</a:t>
            </a:r>
            <a:r>
              <a:rPr lang="ja-JP" altLang="en-US" dirty="0"/>
              <a:t>アプリに新規登録を行う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１</a:t>
            </a:r>
            <a:r>
              <a:rPr kumimoji="1" lang="ja-JP" altLang="en-US" dirty="0"/>
              <a:t>：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アプリにログイン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２：課題の内容、繰り返し通知する頻度または通知する日時を</a:t>
            </a:r>
            <a:br>
              <a:rPr lang="en-US" altLang="ja-JP" dirty="0"/>
            </a:br>
            <a:r>
              <a:rPr lang="ja-JP" altLang="en-US" dirty="0"/>
              <a:t>　　設定する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３：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アプリの画面の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コードから</a:t>
            </a:r>
            <a:r>
              <a:rPr kumimoji="1" lang="en-US" altLang="ja-JP" dirty="0" err="1"/>
              <a:t>LINEbot</a:t>
            </a:r>
            <a:r>
              <a:rPr kumimoji="1" lang="ja-JP" altLang="en-US" dirty="0"/>
              <a:t>と友達になる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４：</a:t>
            </a:r>
            <a:r>
              <a:rPr lang="en-US" altLang="ja-JP" dirty="0" err="1"/>
              <a:t>LINEbot</a:t>
            </a:r>
            <a:r>
              <a:rPr lang="ja-JP" altLang="en-US" dirty="0"/>
              <a:t>との最初のやりとりで名前とパスワードを入力する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５：設定した内容とタイミングで</a:t>
            </a:r>
            <a:r>
              <a:rPr lang="en-US" altLang="ja-JP" dirty="0" err="1"/>
              <a:t>LINEbot</a:t>
            </a:r>
            <a:r>
              <a:rPr lang="ja-JP" altLang="en-US" dirty="0"/>
              <a:t>からお知らせが届く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58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291FA-BF8F-4AA8-A44D-583F84CE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Picon</a:t>
            </a:r>
            <a:r>
              <a:rPr kumimoji="1" lang="en-US" altLang="ja-JP" dirty="0"/>
              <a:t>’</a:t>
            </a:r>
            <a:r>
              <a:rPr lang="ja-JP" altLang="en-US" dirty="0"/>
              <a:t>の</a:t>
            </a:r>
            <a:r>
              <a:rPr kumimoji="1" lang="ja-JP" altLang="en-US" dirty="0"/>
              <a:t>これから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30EFE-F036-4675-BDE2-33610313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【LINE</a:t>
            </a:r>
            <a:r>
              <a:rPr kumimoji="1" lang="ja-JP" altLang="en-US" dirty="0"/>
              <a:t>通知機能</a:t>
            </a:r>
            <a:r>
              <a:rPr kumimoji="1" lang="en-US" altLang="ja-JP" dirty="0"/>
              <a:t>】</a:t>
            </a:r>
          </a:p>
          <a:p>
            <a:r>
              <a:rPr lang="ja-JP" altLang="en-US" dirty="0"/>
              <a:t>自動で決まったタイミングで教えてくれる機能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課題の入力機能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追加時に使用するプラスボタンの押下画像の追加</a:t>
            </a:r>
            <a:endParaRPr kumimoji="1" lang="en-US" altLang="ja-JP" dirty="0"/>
          </a:p>
          <a:p>
            <a:r>
              <a:rPr kumimoji="1" lang="ja-JP" altLang="en-US" dirty="0"/>
              <a:t>課題の重要度によって色分けや分類できる機能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設定できる時間を細かく選べる機能をつくる</a:t>
            </a:r>
            <a:endParaRPr lang="en-US" altLang="ja-JP" dirty="0"/>
          </a:p>
          <a:p>
            <a:r>
              <a:rPr lang="ja-JP" altLang="en-US" dirty="0"/>
              <a:t>将来的には、大学の講義用</a:t>
            </a:r>
            <a:r>
              <a:rPr lang="en-US" altLang="ja-JP" dirty="0"/>
              <a:t>Web</a:t>
            </a:r>
            <a:r>
              <a:rPr lang="ja-JP" altLang="en-US" dirty="0"/>
              <a:t>サイトに実装したい！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1451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E5BA-0BFA-4818-B563-B9CB740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58E772-8838-47B8-9053-2A7A08F2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質疑応答</a:t>
            </a:r>
            <a:endParaRPr kumimoji="1"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ヶ月間の感想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689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026" y="-3164983"/>
            <a:ext cx="13187966" cy="131879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3002388" y="5328633"/>
            <a:ext cx="6187224" cy="1439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Picon</a:t>
            </a:r>
            <a:r>
              <a:rPr lang="en-US" altLang="ja-JP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’</a:t>
            </a:r>
            <a:r>
              <a:rPr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ができたわけ</a:t>
            </a:r>
          </a:p>
        </p:txBody>
      </p:sp>
    </p:spTree>
    <p:extLst>
      <p:ext uri="{BB962C8B-B14F-4D97-AF65-F5344CB8AC3E}">
        <p14:creationId xmlns:p14="http://schemas.microsoft.com/office/powerpoint/2010/main" val="257542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7F04C82-8DF1-49B7-846B-DADE83E9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29" y="-275207"/>
            <a:ext cx="9890613" cy="740841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AE9AF0-39D5-4AF4-A018-DECF77A66256}"/>
              </a:ext>
            </a:extLst>
          </p:cNvPr>
          <p:cNvSpPr txBox="1"/>
          <p:nvPr/>
        </p:nvSpPr>
        <p:spPr>
          <a:xfrm>
            <a:off x="93530" y="142427"/>
            <a:ext cx="6268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昨日徹夜して</a:t>
            </a:r>
            <a:endParaRPr kumimoji="1" lang="en-US" altLang="ja-JP" sz="4000" dirty="0"/>
          </a:p>
          <a:p>
            <a:r>
              <a:rPr kumimoji="1" lang="ja-JP" altLang="en-US" sz="4000" dirty="0"/>
              <a:t>仕上げたレポート、</a:t>
            </a:r>
            <a:endParaRPr kumimoji="1" lang="en-US" altLang="ja-JP" sz="4000" dirty="0"/>
          </a:p>
          <a:p>
            <a:r>
              <a:rPr lang="ja-JP" altLang="en-US" sz="4000" dirty="0"/>
              <a:t>締め切り明日じゃなく</a:t>
            </a:r>
            <a:endParaRPr lang="en-US" altLang="ja-JP" sz="4000" dirty="0"/>
          </a:p>
          <a:p>
            <a:r>
              <a:rPr lang="ja-JP" altLang="en-US" sz="4000" dirty="0"/>
              <a:t>３日前だった．．．</a:t>
            </a:r>
            <a:endParaRPr kumimoji="1" lang="ja-JP" altLang="en-US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EB7B98-A54F-4344-9086-800C72548ACA}"/>
              </a:ext>
            </a:extLst>
          </p:cNvPr>
          <p:cNvSpPr txBox="1"/>
          <p:nvPr/>
        </p:nvSpPr>
        <p:spPr>
          <a:xfrm>
            <a:off x="588591" y="5515244"/>
            <a:ext cx="431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この授業落としたら、</a:t>
            </a:r>
            <a:endParaRPr lang="en-US" altLang="ja-JP" sz="3600" dirty="0"/>
          </a:p>
          <a:p>
            <a:r>
              <a:rPr lang="ja-JP" altLang="en-US" sz="3600" dirty="0"/>
              <a:t>もう一年．．．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2C4234-93BF-42E9-801A-43106BB69052}"/>
              </a:ext>
            </a:extLst>
          </p:cNvPr>
          <p:cNvSpPr txBox="1"/>
          <p:nvPr/>
        </p:nvSpPr>
        <p:spPr>
          <a:xfrm>
            <a:off x="8178085" y="2351782"/>
            <a:ext cx="4790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これ出さないと</a:t>
            </a:r>
            <a:endParaRPr lang="en-US" altLang="ja-JP" sz="3200" dirty="0"/>
          </a:p>
          <a:p>
            <a:r>
              <a:rPr lang="ja-JP" altLang="en-US" sz="3200" dirty="0"/>
              <a:t>単位でないヤツ．．．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168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図形&#10;&#10;自動的に生成された説明">
            <a:extLst>
              <a:ext uri="{FF2B5EF4-FFF2-40B4-BE49-F238E27FC236}">
                <a16:creationId xmlns:a16="http://schemas.microsoft.com/office/drawing/2014/main" id="{B8D04637-CD81-4FDF-BBF0-AC8EABCF4A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3441"/>
          <a:stretch/>
        </p:blipFill>
        <p:spPr>
          <a:xfrm>
            <a:off x="-774817" y="-300965"/>
            <a:ext cx="13946901" cy="74084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2EF0E9C-E170-4931-BA79-1980D408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そんな時、</a:t>
            </a:r>
            <a:r>
              <a:rPr kumimoji="1" lang="en-US" altLang="ja-JP" dirty="0" err="1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picon</a:t>
            </a:r>
            <a:r>
              <a:rPr kumimoji="1" lang="en-US" altLang="ja-JP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’</a:t>
            </a:r>
            <a:r>
              <a:rPr kumimoji="1"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があれば．．．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7966B-6CB8-4B9F-9CB4-D7EE2FC7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19" y="7556724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1D13DD-D641-4114-A11A-0E80A27B2827}"/>
              </a:ext>
            </a:extLst>
          </p:cNvPr>
          <p:cNvSpPr txBox="1"/>
          <p:nvPr/>
        </p:nvSpPr>
        <p:spPr>
          <a:xfrm>
            <a:off x="5698744" y="7989275"/>
            <a:ext cx="6629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昨日徹夜して仕上げたレポート、</a:t>
            </a:r>
            <a:endParaRPr kumimoji="1" lang="en-US" altLang="ja-JP" sz="3200" dirty="0"/>
          </a:p>
          <a:p>
            <a:r>
              <a:rPr lang="ja-JP" altLang="en-US" sz="3200" dirty="0"/>
              <a:t>締め切り３日前だった．．．</a:t>
            </a:r>
            <a:endParaRPr kumimoji="1" lang="ja-JP" altLang="en-US" sz="3200" dirty="0"/>
          </a:p>
        </p:txBody>
      </p:sp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38CAB0BA-AF85-4705-A82F-1FCB652CE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4589"/>
            <a:ext cx="12192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8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AE9AF0-39D5-4AF4-A018-DECF77A66256}"/>
              </a:ext>
            </a:extLst>
          </p:cNvPr>
          <p:cNvSpPr txBox="1"/>
          <p:nvPr/>
        </p:nvSpPr>
        <p:spPr>
          <a:xfrm>
            <a:off x="93531" y="142426"/>
            <a:ext cx="60024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この前、</a:t>
            </a:r>
            <a:r>
              <a:rPr kumimoji="1" lang="ja-JP" altLang="en-US" sz="4000" dirty="0"/>
              <a:t>徹夜で仕上げるつもりだったレポート</a:t>
            </a:r>
            <a:endParaRPr kumimoji="1" lang="en-US" altLang="ja-JP" sz="4000" dirty="0"/>
          </a:p>
          <a:p>
            <a:r>
              <a:rPr kumimoji="1" lang="en-US" altLang="ja-JP" sz="4000" dirty="0" err="1"/>
              <a:t>picon</a:t>
            </a:r>
            <a:r>
              <a:rPr kumimoji="1" lang="en-US" altLang="ja-JP" sz="4000" dirty="0"/>
              <a:t>’</a:t>
            </a:r>
            <a:r>
              <a:rPr kumimoji="1" lang="ja-JP" altLang="en-US" sz="4000" dirty="0"/>
              <a:t>から</a:t>
            </a:r>
            <a:r>
              <a:rPr lang="ja-JP" altLang="en-US" sz="4000" dirty="0"/>
              <a:t>通知きたから</a:t>
            </a:r>
            <a:endParaRPr lang="en-US" altLang="ja-JP" sz="4000" dirty="0"/>
          </a:p>
          <a:p>
            <a:r>
              <a:rPr lang="ja-JP" altLang="en-US" sz="4000" dirty="0"/>
              <a:t>提出できて良かった！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EB7B98-A54F-4344-9086-800C72548ACA}"/>
              </a:ext>
            </a:extLst>
          </p:cNvPr>
          <p:cNvSpPr txBox="1"/>
          <p:nvPr/>
        </p:nvSpPr>
        <p:spPr>
          <a:xfrm>
            <a:off x="910563" y="5940247"/>
            <a:ext cx="550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ちゃんと進級できるぞ！</a:t>
            </a:r>
            <a:endParaRPr lang="en-US" altLang="ja-JP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2C4234-93BF-42E9-801A-43106BB69052}"/>
              </a:ext>
            </a:extLst>
          </p:cNvPr>
          <p:cNvSpPr txBox="1"/>
          <p:nvPr/>
        </p:nvSpPr>
        <p:spPr>
          <a:xfrm>
            <a:off x="9436376" y="2696971"/>
            <a:ext cx="3506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単位の心配も</a:t>
            </a:r>
            <a:endParaRPr lang="en-US" altLang="ja-JP" sz="3200" dirty="0"/>
          </a:p>
          <a:p>
            <a:r>
              <a:rPr lang="ja-JP" altLang="en-US" sz="3200" dirty="0"/>
              <a:t>ないや！</a:t>
            </a:r>
            <a:endParaRPr lang="en-US" altLang="ja-JP" sz="3200" dirty="0"/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204FDD4D-29A9-4DC2-A653-AFD27DAB0946}"/>
              </a:ext>
            </a:extLst>
          </p:cNvPr>
          <p:cNvSpPr/>
          <p:nvPr/>
        </p:nvSpPr>
        <p:spPr>
          <a:xfrm>
            <a:off x="7122460" y="-4118154"/>
            <a:ext cx="3748681" cy="3588501"/>
          </a:xfrm>
          <a:prstGeom prst="wedgeEllipseCallout">
            <a:avLst>
              <a:gd name="adj1" fmla="val -57511"/>
              <a:gd name="adj2" fmla="val 34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7F04C82-8DF1-49B7-846B-DADE83E9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54" y="-3663969"/>
            <a:ext cx="4614323" cy="3456289"/>
          </a:xfrm>
          <a:prstGeom prst="rect">
            <a:avLst/>
          </a:prstGeom>
        </p:spPr>
      </p:pic>
      <p:pic>
        <p:nvPicPr>
          <p:cNvPr id="1026" name="Picture 2" descr="単位を取った学生のイラスト（男性）">
            <a:extLst>
              <a:ext uri="{FF2B5EF4-FFF2-40B4-BE49-F238E27FC236}">
                <a16:creationId xmlns:a16="http://schemas.microsoft.com/office/drawing/2014/main" id="{A6435A17-A5F9-42EC-B49C-AFD18BE44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77" y="317945"/>
            <a:ext cx="6268633" cy="626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39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540" y="-3268014"/>
            <a:ext cx="13187966" cy="131879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2212484" y="5418785"/>
            <a:ext cx="8282188" cy="1439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Picon</a:t>
            </a:r>
            <a:r>
              <a:rPr lang="en-US" altLang="ja-JP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’</a:t>
            </a:r>
            <a:r>
              <a:rPr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のこだわりポイント</a:t>
            </a:r>
          </a:p>
        </p:txBody>
      </p:sp>
    </p:spTree>
    <p:extLst>
      <p:ext uri="{BB962C8B-B14F-4D97-AF65-F5344CB8AC3E}">
        <p14:creationId xmlns:p14="http://schemas.microsoft.com/office/powerpoint/2010/main" val="231372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629B5-3307-4FDD-B913-EFA98934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デザインの強み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DE22079-E6B4-4F43-B428-4741486A5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88877"/>
              </p:ext>
            </p:extLst>
          </p:nvPr>
        </p:nvGraphicFramePr>
        <p:xfrm>
          <a:off x="838200" y="0"/>
          <a:ext cx="11190668" cy="617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383A527-175A-4EFD-8ED0-1A3DDB79D8E6}"/>
              </a:ext>
            </a:extLst>
          </p:cNvPr>
          <p:cNvCxnSpPr>
            <a:cxnSpLocks/>
          </p:cNvCxnSpPr>
          <p:nvPr/>
        </p:nvCxnSpPr>
        <p:spPr>
          <a:xfrm flipV="1">
            <a:off x="3129566" y="4007633"/>
            <a:ext cx="811369" cy="1148591"/>
          </a:xfrm>
          <a:prstGeom prst="straightConnector1">
            <a:avLst/>
          </a:prstGeom>
          <a:ln w="76200">
            <a:solidFill>
              <a:srgbClr val="75AC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31A2E4-8997-4726-ADD9-4FAB7CD3460E}"/>
              </a:ext>
            </a:extLst>
          </p:cNvPr>
          <p:cNvSpPr txBox="1"/>
          <p:nvPr/>
        </p:nvSpPr>
        <p:spPr>
          <a:xfrm>
            <a:off x="163132" y="5156224"/>
            <a:ext cx="3545982" cy="1200329"/>
          </a:xfrm>
          <a:prstGeom prst="rect">
            <a:avLst/>
          </a:prstGeom>
          <a:noFill/>
          <a:ln w="38100">
            <a:solidFill>
              <a:srgbClr val="75AC2D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香川大学の</a:t>
            </a:r>
            <a:endParaRPr lang="en-US" altLang="ja-JP" sz="3600" dirty="0"/>
          </a:p>
          <a:p>
            <a:r>
              <a:rPr lang="ja-JP" altLang="en-US" sz="3600" dirty="0"/>
              <a:t>イメージカラー</a:t>
            </a:r>
            <a:endParaRPr kumimoji="1" lang="ja-JP" altLang="en-US" sz="36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D66D3E-B893-4694-8B01-220CC74B002C}"/>
              </a:ext>
            </a:extLst>
          </p:cNvPr>
          <p:cNvCxnSpPr>
            <a:cxnSpLocks/>
          </p:cNvCxnSpPr>
          <p:nvPr/>
        </p:nvCxnSpPr>
        <p:spPr>
          <a:xfrm flipH="1" flipV="1">
            <a:off x="8482886" y="4007633"/>
            <a:ext cx="1058213" cy="1140613"/>
          </a:xfrm>
          <a:prstGeom prst="straightConnector1">
            <a:avLst/>
          </a:prstGeom>
          <a:ln w="76200">
            <a:solidFill>
              <a:srgbClr val="6D9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DD3B765-6003-43FC-82B4-38C26321D2AE}"/>
              </a:ext>
            </a:extLst>
          </p:cNvPr>
          <p:cNvSpPr txBox="1"/>
          <p:nvPr/>
        </p:nvSpPr>
        <p:spPr>
          <a:xfrm>
            <a:off x="8482888" y="5148245"/>
            <a:ext cx="3545982" cy="1200329"/>
          </a:xfrm>
          <a:prstGeom prst="rect">
            <a:avLst/>
          </a:prstGeom>
          <a:noFill/>
          <a:ln w="38100">
            <a:solidFill>
              <a:srgbClr val="6D97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“知的な色”の</a:t>
            </a:r>
            <a:endParaRPr lang="en-US" altLang="ja-JP" sz="3600" dirty="0"/>
          </a:p>
          <a:p>
            <a:r>
              <a:rPr lang="ja-JP" altLang="en-US" sz="3600" dirty="0"/>
              <a:t>　　　　ブルー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71217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A87F1228-92A6-4F86-AE0F-0C564B50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5814" y="-3164983"/>
            <a:ext cx="13187966" cy="131879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8668-9A63-4C41-B63D-0FEBA2FA9D9D}"/>
              </a:ext>
            </a:extLst>
          </p:cNvPr>
          <p:cNvSpPr txBox="1">
            <a:spLocks/>
          </p:cNvSpPr>
          <p:nvPr/>
        </p:nvSpPr>
        <p:spPr>
          <a:xfrm>
            <a:off x="3304505" y="5425224"/>
            <a:ext cx="6354649" cy="1439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Picon</a:t>
            </a:r>
            <a:r>
              <a:rPr lang="en-US" altLang="ja-JP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’</a:t>
            </a:r>
            <a:r>
              <a:rPr lang="ja-JP" altLang="en-US" dirty="0">
                <a:solidFill>
                  <a:srgbClr val="585959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ができるまで</a:t>
            </a:r>
          </a:p>
        </p:txBody>
      </p:sp>
    </p:spTree>
    <p:extLst>
      <p:ext uri="{BB962C8B-B14F-4D97-AF65-F5344CB8AC3E}">
        <p14:creationId xmlns:p14="http://schemas.microsoft.com/office/powerpoint/2010/main" val="295084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1581</Words>
  <Application>Microsoft Office PowerPoint</Application>
  <PresentationFormat>ワイド画面</PresentationFormat>
  <Paragraphs>322</Paragraphs>
  <Slides>28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UD Digi Kyokasho NP-B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そんな時、picon’があれば．．．</vt:lpstr>
      <vt:lpstr>PowerPoint プレゼンテーション</vt:lpstr>
      <vt:lpstr>PowerPoint プレゼンテーション</vt:lpstr>
      <vt:lpstr>デザインの強み</vt:lpstr>
      <vt:lpstr>PowerPoint プレゼンテーション</vt:lpstr>
      <vt:lpstr>▶制作過程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Picon’</vt:lpstr>
      <vt:lpstr>PowerPoint プレゼンテーション</vt:lpstr>
      <vt:lpstr>そんな時、picon’があれば．．．</vt:lpstr>
      <vt:lpstr>PowerPoint プレゼンテーション</vt:lpstr>
      <vt:lpstr>PowerPoint プレゼンテーション</vt:lpstr>
      <vt:lpstr>Picon’ とは…</vt:lpstr>
      <vt:lpstr>PowerPoint プレゼンテーション</vt:lpstr>
      <vt:lpstr>Picon’が何故必要なのか</vt:lpstr>
      <vt:lpstr>PowerPoint プレゼンテーション</vt:lpstr>
      <vt:lpstr>Picon’のこだわりポイント</vt:lpstr>
      <vt:lpstr>Picon’はどうやってつくったのか</vt:lpstr>
      <vt:lpstr>Picon’を使うときのフロー</vt:lpstr>
      <vt:lpstr>Picon’のこれから</vt:lpstr>
      <vt:lpstr>その他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Picon’</dc:title>
  <dc:creator>高谷美沙</dc:creator>
  <cp:lastModifiedBy>高谷美沙</cp:lastModifiedBy>
  <cp:revision>5</cp:revision>
  <dcterms:created xsi:type="dcterms:W3CDTF">2021-06-29T07:10:07Z</dcterms:created>
  <dcterms:modified xsi:type="dcterms:W3CDTF">2021-06-30T12:23:42Z</dcterms:modified>
</cp:coreProperties>
</file>