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ntonio" panose="020B0604020202020204" charset="0"/>
      <p:regular r:id="rId10"/>
    </p:embeddedFont>
    <p:embeddedFont>
      <p:font typeface="Barlow Condensed" panose="00000506000000000000" pitchFamily="2" charset="0"/>
      <p:regular r:id="rId11"/>
      <p:bold r:id="rId12"/>
      <p:italic r:id="rId13"/>
      <p:boldItalic r:id="rId14"/>
    </p:embeddedFont>
    <p:embeddedFont>
      <p:font typeface="Barlow Condensed Bold" panose="00000806000000000000" charset="0"/>
      <p:regular r:id="rId15"/>
    </p:embeddedFont>
    <p:embeddedFont>
      <p:font typeface="Bicubik" panose="02000503020000020004" charset="0"/>
      <p:regular r:id="rId16"/>
    </p:embeddedFont>
    <p:embeddedFont>
      <p:font typeface="Bodoni MT Black" panose="02070A03080606020203" pitchFamily="18" charset="0"/>
      <p:bold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eague Gothic" panose="020B0604020202020204" charset="0"/>
      <p:regular r:id="rId23"/>
    </p:embeddedFont>
    <p:embeddedFont>
      <p:font typeface="Lexend Deca" panose="020B0604020202020204" charset="0"/>
      <p:regular r:id="rId24"/>
    </p:embeddedFont>
    <p:embeddedFont>
      <p:font typeface="Raleway" pitchFamily="2" charset="0"/>
      <p:regular r:id="rId25"/>
    </p:embeddedFont>
    <p:embeddedFont>
      <p:font typeface="Raleway Bold" charset="0"/>
      <p:regular r:id="rId26"/>
    </p:embeddedFont>
    <p:embeddedFont>
      <p:font typeface="Raleway Heavy" panose="020B0604020202020204" charset="0"/>
      <p:regular r:id="rId27"/>
    </p:embeddedFont>
    <p:embeddedFont>
      <p:font typeface="Wedge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l="l" t="t" r="r" b="b"/>
              <a:pathLst>
                <a:path w="72888841" h="43385659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5081082" cy="10324703"/>
            <a:chOff x="0" y="0"/>
            <a:chExt cx="61017743" cy="417735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l="l" t="t" r="r" b="b"/>
              <a:pathLst>
                <a:path w="61017745" h="41773534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10864" y="2412823"/>
            <a:ext cx="6681742" cy="478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4"/>
              </a:lnSpc>
            </a:pPr>
            <a:r>
              <a:rPr lang="en-US" sz="3200" spc="288">
                <a:solidFill>
                  <a:srgbClr val="0F71A2"/>
                </a:solidFill>
                <a:latin typeface="Raleway Bold"/>
              </a:rPr>
              <a:t>ASSIGNMENT - 1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458078" y="3548020"/>
            <a:ext cx="7587313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99"/>
              </a:lnSpc>
            </a:pPr>
            <a:r>
              <a:rPr lang="en-US" sz="9999">
                <a:solidFill>
                  <a:srgbClr val="CD0046"/>
                </a:solidFill>
                <a:latin typeface="Raleway Heavy"/>
              </a:rPr>
              <a:t>College</a:t>
            </a:r>
          </a:p>
          <a:p>
            <a:pPr algn="ctr">
              <a:lnSpc>
                <a:spcPts val="10200"/>
              </a:lnSpc>
            </a:pPr>
            <a:r>
              <a:rPr lang="en-US" sz="10000">
                <a:solidFill>
                  <a:srgbClr val="CD0046"/>
                </a:solidFill>
                <a:latin typeface="Raleway Heavy"/>
              </a:rPr>
              <a:t>Admission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10863" y="6769169"/>
            <a:ext cx="6681743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800" spc="196">
                <a:solidFill>
                  <a:srgbClr val="0F71A2"/>
                </a:solidFill>
                <a:latin typeface="Raleway"/>
              </a:rPr>
              <a:t>Presented by Group A</a:t>
            </a:r>
          </a:p>
        </p:txBody>
      </p:sp>
      <p:sp>
        <p:nvSpPr>
          <p:cNvPr id="9" name="AutoShape 9"/>
          <p:cNvSpPr/>
          <p:nvPr/>
        </p:nvSpPr>
        <p:spPr>
          <a:xfrm>
            <a:off x="16459624" y="-1014239"/>
            <a:ext cx="2465926" cy="5657779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-941794" y="7868993"/>
            <a:ext cx="5291306" cy="3484410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55831" y="-1464854"/>
            <a:ext cx="18015131" cy="10723154"/>
            <a:chOff x="0" y="0"/>
            <a:chExt cx="72888844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l="l" t="t" r="r" b="b"/>
              <a:pathLst>
                <a:path w="72888841" h="43385659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15081082" cy="10324703"/>
            <a:chOff x="0" y="0"/>
            <a:chExt cx="61017743" cy="417735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l="l" t="t" r="r" b="b"/>
              <a:pathLst>
                <a:path w="61017745" h="41773534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AutoShape 6"/>
          <p:cNvSpPr/>
          <p:nvPr/>
        </p:nvSpPr>
        <p:spPr>
          <a:xfrm>
            <a:off x="15155603" y="-1014239"/>
            <a:ext cx="3769947" cy="3629301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-1081836" y="8086330"/>
            <a:ext cx="5291306" cy="3484410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8" name="Group 8"/>
          <p:cNvGrpSpPr/>
          <p:nvPr/>
        </p:nvGrpSpPr>
        <p:grpSpPr>
          <a:xfrm>
            <a:off x="1932220" y="2249324"/>
            <a:ext cx="12034896" cy="3359225"/>
            <a:chOff x="0" y="0"/>
            <a:chExt cx="16046528" cy="4478967"/>
          </a:xfrm>
        </p:grpSpPr>
        <p:sp>
          <p:nvSpPr>
            <p:cNvPr id="9" name="TextBox 9"/>
            <p:cNvSpPr txBox="1"/>
            <p:nvPr/>
          </p:nvSpPr>
          <p:spPr>
            <a:xfrm>
              <a:off x="0" y="1419791"/>
              <a:ext cx="16046528" cy="3059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144"/>
                </a:lnSpc>
              </a:pPr>
              <a:r>
                <a:rPr lang="en-US" sz="4800" spc="144">
                  <a:solidFill>
                    <a:srgbClr val="0F71A2"/>
                  </a:solidFill>
                  <a:latin typeface="Raleway Bold"/>
                </a:rPr>
                <a:t>This is just for entertainment and assignment purpose. So, plz no need to take it on lungs or kidney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14479099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79"/>
                </a:lnSpc>
              </a:pPr>
              <a:r>
                <a:rPr lang="en-US" sz="3400" spc="272">
                  <a:solidFill>
                    <a:srgbClr val="CD0046"/>
                  </a:solidFill>
                  <a:latin typeface="Raleway"/>
                </a:rPr>
                <a:t>DISCLAIMER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07648" y="8682609"/>
            <a:ext cx="5902134" cy="57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72"/>
              </a:lnSpc>
            </a:pPr>
            <a:r>
              <a:rPr lang="en-US" sz="2900" spc="261">
                <a:solidFill>
                  <a:srgbClr val="CD0046"/>
                </a:solidFill>
                <a:latin typeface="Raleway"/>
              </a:rPr>
              <a:t>This is not any defamation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109782" y="796666"/>
            <a:ext cx="1339453" cy="1017984"/>
          </a:xfrm>
          <a:custGeom>
            <a:avLst/>
            <a:gdLst/>
            <a:ahLst/>
            <a:cxnLst/>
            <a:rect l="l" t="t" r="r" b="b"/>
            <a:pathLst>
              <a:path w="1339453" h="1017984">
                <a:moveTo>
                  <a:pt x="0" y="0"/>
                </a:moveTo>
                <a:lnTo>
                  <a:pt x="1339453" y="0"/>
                </a:lnTo>
                <a:lnTo>
                  <a:pt x="1339453" y="1017984"/>
                </a:lnTo>
                <a:lnTo>
                  <a:pt x="0" y="1017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0269947" y="6423345"/>
            <a:ext cx="4117285" cy="520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3"/>
              </a:lnSpc>
              <a:spcBef>
                <a:spcPct val="0"/>
              </a:spcBef>
            </a:pPr>
            <a:r>
              <a:rPr lang="en-US" sz="3875">
                <a:solidFill>
                  <a:srgbClr val="0F71A2"/>
                </a:solidFill>
                <a:latin typeface="Raleway Heavy"/>
              </a:rPr>
              <a:t>so, just enjoy it....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88234" y="1789379"/>
            <a:ext cx="18015131" cy="10723154"/>
            <a:chOff x="0" y="0"/>
            <a:chExt cx="72888844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l="l" t="t" r="r" b="b"/>
              <a:pathLst>
                <a:path w="72888841" h="43385659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884946" y="-1271821"/>
            <a:ext cx="15081082" cy="10324703"/>
            <a:chOff x="0" y="0"/>
            <a:chExt cx="61017743" cy="417735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1017745" cy="41773534"/>
            </a:xfrm>
            <a:custGeom>
              <a:avLst/>
              <a:gdLst/>
              <a:ahLst/>
              <a:cxnLst/>
              <a:rect l="l" t="t" r="r" b="b"/>
              <a:pathLst>
                <a:path w="61017745" h="41773534">
                  <a:moveTo>
                    <a:pt x="60791682" y="0"/>
                  </a:moveTo>
                  <a:lnTo>
                    <a:pt x="0" y="0"/>
                  </a:lnTo>
                  <a:lnTo>
                    <a:pt x="0" y="41773534"/>
                  </a:lnTo>
                  <a:lnTo>
                    <a:pt x="61017745" y="41773534"/>
                  </a:lnTo>
                  <a:lnTo>
                    <a:pt x="61017745" y="0"/>
                  </a:lnTo>
                  <a:lnTo>
                    <a:pt x="60791682" y="0"/>
                  </a:lnTo>
                  <a:close/>
                  <a:moveTo>
                    <a:pt x="60791682" y="41547473"/>
                  </a:moveTo>
                  <a:lnTo>
                    <a:pt x="228600" y="41547473"/>
                  </a:lnTo>
                  <a:lnTo>
                    <a:pt x="228600" y="228600"/>
                  </a:lnTo>
                  <a:lnTo>
                    <a:pt x="60791682" y="228600"/>
                  </a:lnTo>
                  <a:lnTo>
                    <a:pt x="60791682" y="41547473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AutoShape 6"/>
          <p:cNvSpPr/>
          <p:nvPr/>
        </p:nvSpPr>
        <p:spPr>
          <a:xfrm>
            <a:off x="-765717" y="-377769"/>
            <a:ext cx="3588833" cy="3122181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15958698" y="7631651"/>
            <a:ext cx="3697502" cy="3049736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8923833" y="2112646"/>
            <a:ext cx="7315200" cy="1263535"/>
          </a:xfrm>
          <a:custGeom>
            <a:avLst/>
            <a:gdLst/>
            <a:ahLst/>
            <a:cxnLst/>
            <a:rect l="l" t="t" r="r" b="b"/>
            <a:pathLst>
              <a:path w="7315200" h="1263535">
                <a:moveTo>
                  <a:pt x="0" y="0"/>
                </a:moveTo>
                <a:lnTo>
                  <a:pt x="7315200" y="0"/>
                </a:lnTo>
                <a:lnTo>
                  <a:pt x="7315200" y="1263534"/>
                </a:lnTo>
                <a:lnTo>
                  <a:pt x="0" y="1263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6839029" y="7138660"/>
            <a:ext cx="1486101" cy="1510649"/>
          </a:xfrm>
          <a:custGeom>
            <a:avLst/>
            <a:gdLst/>
            <a:ahLst/>
            <a:cxnLst/>
            <a:rect l="l" t="t" r="r" b="b"/>
            <a:pathLst>
              <a:path w="1486101" h="1510649">
                <a:moveTo>
                  <a:pt x="0" y="0"/>
                </a:moveTo>
                <a:lnTo>
                  <a:pt x="1486101" y="0"/>
                </a:lnTo>
                <a:lnTo>
                  <a:pt x="1486101" y="1510649"/>
                </a:lnTo>
                <a:lnTo>
                  <a:pt x="0" y="15106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635468" y="2103121"/>
            <a:ext cx="6508532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19"/>
              </a:lnSpc>
              <a:spcBef>
                <a:spcPct val="0"/>
              </a:spcBef>
            </a:pPr>
            <a:r>
              <a:rPr lang="en-US" sz="5099" spc="407" dirty="0">
                <a:solidFill>
                  <a:srgbClr val="000000"/>
                </a:solidFill>
                <a:latin typeface="Bicubik"/>
              </a:rPr>
              <a:t>JEE JOURNEY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66720" y="3459839"/>
            <a:ext cx="871021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spc="271" dirty="0">
                <a:solidFill>
                  <a:srgbClr val="000000"/>
                </a:solidFill>
                <a:latin typeface="Raleway"/>
              </a:rPr>
              <a:t>TO GET WHAT???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153211" y="4114800"/>
            <a:ext cx="6490287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>
              <a:lnSpc>
                <a:spcPts val="4079"/>
              </a:lnSpc>
              <a:buFont typeface="Arial"/>
              <a:buChar char="•"/>
            </a:pPr>
            <a:r>
              <a:rPr lang="en-US" sz="3399" spc="271" dirty="0">
                <a:solidFill>
                  <a:srgbClr val="000000"/>
                </a:solidFill>
                <a:latin typeface="Lexend Deca"/>
              </a:rPr>
              <a:t>IIT Tag</a:t>
            </a:r>
          </a:p>
          <a:p>
            <a:pPr marL="734059" lvl="1" indent="-367030">
              <a:lnSpc>
                <a:spcPts val="4079"/>
              </a:lnSpc>
              <a:buFont typeface="Arial"/>
              <a:buChar char="•"/>
            </a:pPr>
            <a:r>
              <a:rPr lang="en-US" sz="3399" spc="271" dirty="0">
                <a:solidFill>
                  <a:srgbClr val="000000"/>
                </a:solidFill>
                <a:latin typeface="Lexend Deca"/>
              </a:rPr>
              <a:t>A Good Placement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48262" y="6273155"/>
            <a:ext cx="6195236" cy="65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799" dirty="0">
                <a:solidFill>
                  <a:srgbClr val="000000"/>
                </a:solidFill>
                <a:latin typeface="Wedges"/>
              </a:rPr>
              <a:t>DO we </a:t>
            </a:r>
            <a:r>
              <a:rPr lang="en-US" sz="3799" dirty="0" err="1">
                <a:solidFill>
                  <a:srgbClr val="000000"/>
                </a:solidFill>
                <a:latin typeface="Wedges"/>
              </a:rPr>
              <a:t>GEt</a:t>
            </a:r>
            <a:r>
              <a:rPr lang="en-US" sz="3799" dirty="0">
                <a:solidFill>
                  <a:srgbClr val="000000"/>
                </a:solidFill>
                <a:latin typeface="Wedges"/>
              </a:rPr>
              <a:t> </a:t>
            </a:r>
            <a:r>
              <a:rPr lang="en-US" sz="3799" dirty="0" err="1">
                <a:solidFill>
                  <a:srgbClr val="000000"/>
                </a:solidFill>
                <a:latin typeface="Wedges"/>
              </a:rPr>
              <a:t>Iit</a:t>
            </a:r>
            <a:r>
              <a:rPr lang="en-US" sz="3799" dirty="0">
                <a:solidFill>
                  <a:srgbClr val="000000"/>
                </a:solidFill>
                <a:latin typeface="Wedges"/>
              </a:rPr>
              <a:t> Tag ??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054746" y="4362450"/>
            <a:ext cx="618428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spc="271">
                <a:solidFill>
                  <a:srgbClr val="000000"/>
                </a:solidFill>
                <a:latin typeface="Barlow Condensed Bold"/>
              </a:rPr>
              <a:t>IIT Seats</a:t>
            </a:r>
            <a:r>
              <a:rPr lang="en-US" sz="3399" spc="271">
                <a:solidFill>
                  <a:srgbClr val="000000"/>
                </a:solidFill>
                <a:latin typeface="Barlow Condensed"/>
              </a:rPr>
              <a:t> - 17285</a:t>
            </a: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spc="271">
                <a:solidFill>
                  <a:srgbClr val="000000"/>
                </a:solidFill>
                <a:latin typeface="Barlow Condensed Bold"/>
              </a:rPr>
              <a:t>JEE Aspirant</a:t>
            </a:r>
            <a:r>
              <a:rPr lang="en-US" sz="3399" spc="271">
                <a:solidFill>
                  <a:srgbClr val="000000"/>
                </a:solidFill>
                <a:latin typeface="Barlow Condensed"/>
              </a:rPr>
              <a:t> - 931334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50346" y="6881485"/>
            <a:ext cx="568868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spc="271" dirty="0">
                <a:solidFill>
                  <a:srgbClr val="000000"/>
                </a:solidFill>
                <a:latin typeface="Antonio"/>
              </a:rPr>
              <a:t>What about those 98.14 % 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5966" y="708515"/>
            <a:ext cx="18739587" cy="10723154"/>
            <a:chOff x="0" y="0"/>
            <a:chExt cx="75819980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9980" cy="43385659"/>
            </a:xfrm>
            <a:custGeom>
              <a:avLst/>
              <a:gdLst/>
              <a:ahLst/>
              <a:cxnLst/>
              <a:rect l="l" t="t" r="r" b="b"/>
              <a:pathLst>
                <a:path w="75819980" h="43385659">
                  <a:moveTo>
                    <a:pt x="75593922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5819980" y="43385659"/>
                  </a:lnTo>
                  <a:lnTo>
                    <a:pt x="75819980" y="0"/>
                  </a:lnTo>
                  <a:lnTo>
                    <a:pt x="75593922" y="0"/>
                  </a:lnTo>
                  <a:close/>
                  <a:moveTo>
                    <a:pt x="75593922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5593922" y="228600"/>
                  </a:lnTo>
                  <a:lnTo>
                    <a:pt x="75593922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119387" y="-800553"/>
            <a:ext cx="8633419" cy="9056904"/>
            <a:chOff x="0" y="0"/>
            <a:chExt cx="34930632" cy="366440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930631" cy="36644045"/>
            </a:xfrm>
            <a:custGeom>
              <a:avLst/>
              <a:gdLst/>
              <a:ahLst/>
              <a:cxnLst/>
              <a:rect l="l" t="t" r="r" b="b"/>
              <a:pathLst>
                <a:path w="34930631" h="36644045">
                  <a:moveTo>
                    <a:pt x="34704573" y="0"/>
                  </a:moveTo>
                  <a:lnTo>
                    <a:pt x="0" y="0"/>
                  </a:lnTo>
                  <a:lnTo>
                    <a:pt x="0" y="36644045"/>
                  </a:lnTo>
                  <a:lnTo>
                    <a:pt x="34930631" y="36644045"/>
                  </a:lnTo>
                  <a:lnTo>
                    <a:pt x="34930631" y="0"/>
                  </a:lnTo>
                  <a:lnTo>
                    <a:pt x="34704573" y="0"/>
                  </a:lnTo>
                  <a:close/>
                  <a:moveTo>
                    <a:pt x="34704573" y="36417985"/>
                  </a:moveTo>
                  <a:lnTo>
                    <a:pt x="228600" y="36417985"/>
                  </a:lnTo>
                  <a:lnTo>
                    <a:pt x="228600" y="228600"/>
                  </a:lnTo>
                  <a:lnTo>
                    <a:pt x="34704573" y="228600"/>
                  </a:lnTo>
                  <a:lnTo>
                    <a:pt x="34704573" y="36417985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AutoShape 6"/>
          <p:cNvSpPr/>
          <p:nvPr/>
        </p:nvSpPr>
        <p:spPr>
          <a:xfrm>
            <a:off x="15810387" y="-638149"/>
            <a:ext cx="3588833" cy="3122181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10426719" y="8037817"/>
            <a:ext cx="2321034" cy="3049736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1119387" y="742763"/>
            <a:ext cx="2974220" cy="3739105"/>
          </a:xfrm>
          <a:custGeom>
            <a:avLst/>
            <a:gdLst/>
            <a:ahLst/>
            <a:cxnLst/>
            <a:rect l="l" t="t" r="r" b="b"/>
            <a:pathLst>
              <a:path w="2974220" h="3739105">
                <a:moveTo>
                  <a:pt x="0" y="0"/>
                </a:moveTo>
                <a:lnTo>
                  <a:pt x="2974220" y="0"/>
                </a:lnTo>
                <a:lnTo>
                  <a:pt x="2974220" y="3739105"/>
                </a:lnTo>
                <a:lnTo>
                  <a:pt x="0" y="3739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030" b="-3338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119387" y="4481868"/>
            <a:ext cx="2974220" cy="3774483"/>
          </a:xfrm>
          <a:custGeom>
            <a:avLst/>
            <a:gdLst/>
            <a:ahLst/>
            <a:cxnLst/>
            <a:rect l="l" t="t" r="r" b="b"/>
            <a:pathLst>
              <a:path w="2974220" h="3774483">
                <a:moveTo>
                  <a:pt x="0" y="0"/>
                </a:moveTo>
                <a:lnTo>
                  <a:pt x="2974220" y="0"/>
                </a:lnTo>
                <a:lnTo>
                  <a:pt x="2974220" y="3774483"/>
                </a:lnTo>
                <a:lnTo>
                  <a:pt x="0" y="3774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3195" r="-8758" b="-5230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Freeform 10"/>
          <p:cNvSpPr/>
          <p:nvPr/>
        </p:nvSpPr>
        <p:spPr>
          <a:xfrm>
            <a:off x="14093607" y="708515"/>
            <a:ext cx="3154779" cy="3773352"/>
          </a:xfrm>
          <a:custGeom>
            <a:avLst/>
            <a:gdLst/>
            <a:ahLst/>
            <a:cxnLst/>
            <a:rect l="l" t="t" r="r" b="b"/>
            <a:pathLst>
              <a:path w="3154779" h="3773352">
                <a:moveTo>
                  <a:pt x="0" y="0"/>
                </a:moveTo>
                <a:lnTo>
                  <a:pt x="3154779" y="0"/>
                </a:lnTo>
                <a:lnTo>
                  <a:pt x="3154779" y="3773353"/>
                </a:lnTo>
                <a:lnTo>
                  <a:pt x="0" y="3773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b="-1838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14126410" y="4481868"/>
            <a:ext cx="3217212" cy="3777569"/>
          </a:xfrm>
          <a:custGeom>
            <a:avLst/>
            <a:gdLst/>
            <a:ahLst/>
            <a:cxnLst/>
            <a:rect l="l" t="t" r="r" b="b"/>
            <a:pathLst>
              <a:path w="3217212" h="3777569">
                <a:moveTo>
                  <a:pt x="0" y="0"/>
                </a:moveTo>
                <a:lnTo>
                  <a:pt x="3217212" y="0"/>
                </a:lnTo>
                <a:lnTo>
                  <a:pt x="3217212" y="3777569"/>
                </a:lnTo>
                <a:lnTo>
                  <a:pt x="0" y="37775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093" t="-100502" r="-74117" b="-6772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TextBox 12"/>
          <p:cNvSpPr txBox="1"/>
          <p:nvPr/>
        </p:nvSpPr>
        <p:spPr>
          <a:xfrm>
            <a:off x="1028700" y="2826834"/>
            <a:ext cx="8710218" cy="90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80"/>
              </a:lnSpc>
            </a:pPr>
            <a:r>
              <a:rPr lang="en-US" sz="6000" spc="348">
                <a:solidFill>
                  <a:srgbClr val="0F71A2"/>
                </a:solidFill>
                <a:latin typeface="Raleway Bold"/>
              </a:rPr>
              <a:t>HOSTEL MESS FOOD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5298568"/>
            <a:ext cx="8710218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 spc="271">
                <a:solidFill>
                  <a:srgbClr val="CD0046"/>
                </a:solidFill>
                <a:latin typeface="Lexend Deca"/>
              </a:rPr>
              <a:t>Paying lakhs of fees and still not getting a good healthy tasty delicious food ??</a:t>
            </a:r>
          </a:p>
          <a:p>
            <a:pPr algn="ctr">
              <a:lnSpc>
                <a:spcPts val="4079"/>
              </a:lnSpc>
            </a:pPr>
            <a:endParaRPr lang="en-US" sz="3399" spc="271">
              <a:solidFill>
                <a:srgbClr val="CD0046"/>
              </a:solidFill>
              <a:latin typeface="Lexend Deca"/>
            </a:endParaRPr>
          </a:p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3399" spc="271">
                <a:solidFill>
                  <a:srgbClr val="CD0046"/>
                </a:solidFill>
                <a:latin typeface="Lexend Deca"/>
              </a:rPr>
              <a:t>Still getting some local Caterer??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21580" y="-1138849"/>
            <a:ext cx="18630919" cy="10723154"/>
            <a:chOff x="0" y="0"/>
            <a:chExt cx="75380309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380310" cy="43385659"/>
            </a:xfrm>
            <a:custGeom>
              <a:avLst/>
              <a:gdLst/>
              <a:ahLst/>
              <a:cxnLst/>
              <a:rect l="l" t="t" r="r" b="b"/>
              <a:pathLst>
                <a:path w="75380310" h="43385659">
                  <a:moveTo>
                    <a:pt x="75154247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5380310" y="43385659"/>
                  </a:lnTo>
                  <a:lnTo>
                    <a:pt x="75380310" y="0"/>
                  </a:lnTo>
                  <a:lnTo>
                    <a:pt x="75154247" y="0"/>
                  </a:lnTo>
                  <a:close/>
                  <a:moveTo>
                    <a:pt x="75154247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5154247" y="228600"/>
                  </a:lnTo>
                  <a:lnTo>
                    <a:pt x="75154247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028700" y="3926546"/>
            <a:ext cx="4695639" cy="6666198"/>
            <a:chOff x="0" y="0"/>
            <a:chExt cx="18998458" cy="2697129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998459" cy="26971296"/>
            </a:xfrm>
            <a:custGeom>
              <a:avLst/>
              <a:gdLst/>
              <a:ahLst/>
              <a:cxnLst/>
              <a:rect l="l" t="t" r="r" b="b"/>
              <a:pathLst>
                <a:path w="18998459" h="26971296">
                  <a:moveTo>
                    <a:pt x="18772398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8998459" y="26971296"/>
                  </a:lnTo>
                  <a:lnTo>
                    <a:pt x="18998459" y="0"/>
                  </a:lnTo>
                  <a:lnTo>
                    <a:pt x="18772398" y="0"/>
                  </a:lnTo>
                  <a:close/>
                  <a:moveTo>
                    <a:pt x="18772398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8772398" y="228600"/>
                  </a:lnTo>
                  <a:lnTo>
                    <a:pt x="18772398" y="26745236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162056" y="1254174"/>
            <a:ext cx="12368727" cy="1262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11"/>
              </a:lnSpc>
            </a:pPr>
            <a:r>
              <a:rPr lang="en-US" sz="7899" spc="236">
                <a:solidFill>
                  <a:srgbClr val="CD0046"/>
                </a:solidFill>
                <a:latin typeface="Raleway Bold"/>
              </a:rPr>
              <a:t>TRANSPORTATION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6997202" y="3926546"/>
            <a:ext cx="4698433" cy="6666198"/>
            <a:chOff x="0" y="0"/>
            <a:chExt cx="19009763" cy="2697129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9009764" cy="26971296"/>
            </a:xfrm>
            <a:custGeom>
              <a:avLst/>
              <a:gdLst/>
              <a:ahLst/>
              <a:cxnLst/>
              <a:rect l="l" t="t" r="r" b="b"/>
              <a:pathLst>
                <a:path w="19009764" h="26971296">
                  <a:moveTo>
                    <a:pt x="18783703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9009764" y="26971296"/>
                  </a:lnTo>
                  <a:lnTo>
                    <a:pt x="19009764" y="0"/>
                  </a:lnTo>
                  <a:lnTo>
                    <a:pt x="18783703" y="0"/>
                  </a:lnTo>
                  <a:close/>
                  <a:moveTo>
                    <a:pt x="18783703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8783703" y="228600"/>
                  </a:lnTo>
                  <a:lnTo>
                    <a:pt x="18783703" y="26745236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2968498" y="3926546"/>
            <a:ext cx="4695639" cy="6666198"/>
            <a:chOff x="0" y="0"/>
            <a:chExt cx="18998458" cy="2697129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98459" cy="26971296"/>
            </a:xfrm>
            <a:custGeom>
              <a:avLst/>
              <a:gdLst/>
              <a:ahLst/>
              <a:cxnLst/>
              <a:rect l="l" t="t" r="r" b="b"/>
              <a:pathLst>
                <a:path w="18998459" h="26971296">
                  <a:moveTo>
                    <a:pt x="18772398" y="0"/>
                  </a:moveTo>
                  <a:lnTo>
                    <a:pt x="0" y="0"/>
                  </a:lnTo>
                  <a:lnTo>
                    <a:pt x="0" y="26971296"/>
                  </a:lnTo>
                  <a:lnTo>
                    <a:pt x="18998459" y="26971296"/>
                  </a:lnTo>
                  <a:lnTo>
                    <a:pt x="18998459" y="0"/>
                  </a:lnTo>
                  <a:lnTo>
                    <a:pt x="18772398" y="0"/>
                  </a:lnTo>
                  <a:close/>
                  <a:moveTo>
                    <a:pt x="18772398" y="26745236"/>
                  </a:moveTo>
                  <a:lnTo>
                    <a:pt x="228600" y="26745236"/>
                  </a:lnTo>
                  <a:lnTo>
                    <a:pt x="228600" y="228600"/>
                  </a:lnTo>
                  <a:lnTo>
                    <a:pt x="18772398" y="228600"/>
                  </a:lnTo>
                  <a:lnTo>
                    <a:pt x="18772398" y="26745236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1" name="AutoShape 11"/>
          <p:cNvSpPr/>
          <p:nvPr/>
        </p:nvSpPr>
        <p:spPr>
          <a:xfrm>
            <a:off x="15496069" y="8925135"/>
            <a:ext cx="2791931" cy="2723730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12" name="AutoShape 12"/>
          <p:cNvSpPr/>
          <p:nvPr/>
        </p:nvSpPr>
        <p:spPr>
          <a:xfrm>
            <a:off x="-1218502" y="-333165"/>
            <a:ext cx="3480165" cy="1311040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sp>
        <p:nvSpPr>
          <p:cNvPr id="13" name="TextBox 13"/>
          <p:cNvSpPr txBox="1"/>
          <p:nvPr/>
        </p:nvSpPr>
        <p:spPr>
          <a:xfrm>
            <a:off x="1508548" y="4596130"/>
            <a:ext cx="373594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u="sng" spc="288">
                <a:solidFill>
                  <a:srgbClr val="CD0046"/>
                </a:solidFill>
                <a:latin typeface="Raleway"/>
              </a:rPr>
              <a:t>City connectivity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56684" y="4596130"/>
            <a:ext cx="3379470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u="sng" spc="288" dirty="0">
                <a:solidFill>
                  <a:srgbClr val="CD0046"/>
                </a:solidFill>
                <a:latin typeface="Raleway"/>
              </a:rPr>
              <a:t>No Bus Service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093778" y="4315143"/>
            <a:ext cx="4445080" cy="110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u="sng" spc="288" dirty="0">
                <a:solidFill>
                  <a:srgbClr val="CD0046"/>
                </a:solidFill>
                <a:latin typeface="Raleway"/>
              </a:rPr>
              <a:t>Distance </a:t>
            </a:r>
            <a:r>
              <a:rPr lang="en-US" sz="3200" u="sng" spc="288" dirty="0" err="1">
                <a:solidFill>
                  <a:srgbClr val="CD0046"/>
                </a:solidFill>
                <a:latin typeface="Raleway"/>
              </a:rPr>
              <a:t>bw</a:t>
            </a:r>
            <a:r>
              <a:rPr lang="en-US" sz="3200" u="sng" spc="288" dirty="0">
                <a:solidFill>
                  <a:srgbClr val="CD0046"/>
                </a:solidFill>
                <a:latin typeface="Raleway"/>
              </a:rPr>
              <a:t> Hostel </a:t>
            </a:r>
          </a:p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u="sng" spc="288" dirty="0">
                <a:solidFill>
                  <a:srgbClr val="CD0046"/>
                </a:solidFill>
                <a:latin typeface="Raleway"/>
              </a:rPr>
              <a:t>and </a:t>
            </a:r>
            <a:r>
              <a:rPr lang="en-US" sz="3200" u="sng" spc="288" dirty="0" err="1">
                <a:solidFill>
                  <a:srgbClr val="CD0046"/>
                </a:solidFill>
                <a:latin typeface="Raleway"/>
              </a:rPr>
              <a:t>Acedemic</a:t>
            </a:r>
            <a:endParaRPr lang="en-US" sz="3200" u="sng" spc="288" dirty="0">
              <a:solidFill>
                <a:srgbClr val="CD0046"/>
              </a:solidFill>
              <a:latin typeface="Raleway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841690" y="5567890"/>
            <a:ext cx="3069659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288">
                <a:solidFill>
                  <a:srgbClr val="0F71A2"/>
                </a:solidFill>
                <a:latin typeface="Raleway"/>
              </a:rPr>
              <a:t>Much away from city?? Will you have to travel for a hour to reach city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811589" y="5848877"/>
            <a:ext cx="3069659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288" dirty="0">
                <a:solidFill>
                  <a:srgbClr val="0F71A2"/>
                </a:solidFill>
                <a:latin typeface="Raleway"/>
              </a:rPr>
              <a:t>No Bus Service provided by your college to city??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781489" y="6129865"/>
            <a:ext cx="3069659" cy="2795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288" dirty="0">
                <a:solidFill>
                  <a:srgbClr val="0F71A2"/>
                </a:solidFill>
                <a:latin typeface="Raleway"/>
              </a:rPr>
              <a:t>Getting Sun Strokes and </a:t>
            </a:r>
            <a:r>
              <a:rPr lang="en-US" sz="3200" spc="288" dirty="0" err="1">
                <a:solidFill>
                  <a:srgbClr val="0F71A2"/>
                </a:solidFill>
                <a:latin typeface="Raleway"/>
              </a:rPr>
              <a:t>taning</a:t>
            </a:r>
            <a:r>
              <a:rPr lang="en-US" sz="3200" spc="288" dirty="0">
                <a:solidFill>
                  <a:srgbClr val="0F71A2"/>
                </a:solidFill>
                <a:latin typeface="Raleway"/>
              </a:rPr>
              <a:t> due to large distance ??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35405" y="1543050"/>
            <a:ext cx="15588202" cy="7318208"/>
            <a:chOff x="0" y="0"/>
            <a:chExt cx="63069538" cy="296093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069539" cy="29609318"/>
            </a:xfrm>
            <a:custGeom>
              <a:avLst/>
              <a:gdLst/>
              <a:ahLst/>
              <a:cxnLst/>
              <a:rect l="l" t="t" r="r" b="b"/>
              <a:pathLst>
                <a:path w="63069539" h="29609318">
                  <a:moveTo>
                    <a:pt x="62843476" y="0"/>
                  </a:moveTo>
                  <a:lnTo>
                    <a:pt x="0" y="0"/>
                  </a:lnTo>
                  <a:lnTo>
                    <a:pt x="0" y="29609318"/>
                  </a:lnTo>
                  <a:lnTo>
                    <a:pt x="63069539" y="29609318"/>
                  </a:lnTo>
                  <a:lnTo>
                    <a:pt x="63069539" y="0"/>
                  </a:lnTo>
                  <a:lnTo>
                    <a:pt x="62843476" y="0"/>
                  </a:lnTo>
                  <a:close/>
                  <a:moveTo>
                    <a:pt x="62843476" y="29383258"/>
                  </a:moveTo>
                  <a:lnTo>
                    <a:pt x="228600" y="29383258"/>
                  </a:lnTo>
                  <a:lnTo>
                    <a:pt x="228600" y="228600"/>
                  </a:lnTo>
                  <a:lnTo>
                    <a:pt x="62843476" y="228600"/>
                  </a:lnTo>
                  <a:lnTo>
                    <a:pt x="62843476" y="2938325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1009431" y="-380375"/>
            <a:ext cx="14646408" cy="10034920"/>
            <a:chOff x="0" y="0"/>
            <a:chExt cx="59259061" cy="4060107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9259062" cy="40601078"/>
            </a:xfrm>
            <a:custGeom>
              <a:avLst/>
              <a:gdLst/>
              <a:ahLst/>
              <a:cxnLst/>
              <a:rect l="l" t="t" r="r" b="b"/>
              <a:pathLst>
                <a:path w="59259062" h="40601078">
                  <a:moveTo>
                    <a:pt x="59032998" y="0"/>
                  </a:moveTo>
                  <a:lnTo>
                    <a:pt x="0" y="0"/>
                  </a:lnTo>
                  <a:lnTo>
                    <a:pt x="0" y="40601078"/>
                  </a:lnTo>
                  <a:lnTo>
                    <a:pt x="59259062" y="40601078"/>
                  </a:lnTo>
                  <a:lnTo>
                    <a:pt x="59259062" y="0"/>
                  </a:lnTo>
                  <a:lnTo>
                    <a:pt x="59032998" y="0"/>
                  </a:lnTo>
                  <a:close/>
                  <a:moveTo>
                    <a:pt x="59032998" y="40375018"/>
                  </a:moveTo>
                  <a:lnTo>
                    <a:pt x="228600" y="40375018"/>
                  </a:lnTo>
                  <a:lnTo>
                    <a:pt x="228600" y="228600"/>
                  </a:lnTo>
                  <a:lnTo>
                    <a:pt x="59032998" y="228600"/>
                  </a:lnTo>
                  <a:lnTo>
                    <a:pt x="59032998" y="4037501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AutoShape 6"/>
          <p:cNvSpPr/>
          <p:nvPr/>
        </p:nvSpPr>
        <p:spPr>
          <a:xfrm>
            <a:off x="15756757" y="-61494"/>
            <a:ext cx="4566850" cy="2180388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777404" y="6259248"/>
            <a:ext cx="3226605" cy="4027752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6252484" y="2400199"/>
            <a:ext cx="5783032" cy="5603911"/>
          </a:xfrm>
          <a:custGeom>
            <a:avLst/>
            <a:gdLst/>
            <a:ahLst/>
            <a:cxnLst/>
            <a:rect l="l" t="t" r="r" b="b"/>
            <a:pathLst>
              <a:path w="5783032" h="5603911">
                <a:moveTo>
                  <a:pt x="0" y="0"/>
                </a:moveTo>
                <a:lnTo>
                  <a:pt x="5783032" y="0"/>
                </a:lnTo>
                <a:lnTo>
                  <a:pt x="5783032" y="5603911"/>
                </a:lnTo>
                <a:lnTo>
                  <a:pt x="0" y="5603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9" name="Group 9"/>
          <p:cNvGrpSpPr/>
          <p:nvPr/>
        </p:nvGrpSpPr>
        <p:grpSpPr>
          <a:xfrm>
            <a:off x="4735405" y="1571526"/>
            <a:ext cx="8901572" cy="1491837"/>
            <a:chOff x="0" y="0"/>
            <a:chExt cx="2344447" cy="39291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4447" cy="392912"/>
            </a:xfrm>
            <a:custGeom>
              <a:avLst/>
              <a:gdLst/>
              <a:ahLst/>
              <a:cxnLst/>
              <a:rect l="l" t="t" r="r" b="b"/>
              <a:pathLst>
                <a:path w="2344447" h="392912">
                  <a:moveTo>
                    <a:pt x="0" y="0"/>
                  </a:moveTo>
                  <a:lnTo>
                    <a:pt x="2344447" y="0"/>
                  </a:lnTo>
                  <a:lnTo>
                    <a:pt x="2344447" y="392912"/>
                  </a:lnTo>
                  <a:lnTo>
                    <a:pt x="0" y="392912"/>
                  </a:lnTo>
                  <a:close/>
                </a:path>
              </a:pathLst>
            </a:custGeom>
            <a:solidFill>
              <a:srgbClr val="0F71A2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344447" cy="431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5221985" y="1601799"/>
            <a:ext cx="7631073" cy="1278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59"/>
              </a:lnSpc>
              <a:spcBef>
                <a:spcPct val="0"/>
              </a:spcBef>
            </a:pPr>
            <a:r>
              <a:rPr lang="en-US" sz="7399" spc="665">
                <a:solidFill>
                  <a:srgbClr val="000000"/>
                </a:solidFill>
                <a:latin typeface="Bicubik"/>
              </a:rPr>
              <a:t>IIT Butibori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221985" y="8206449"/>
            <a:ext cx="7631073" cy="547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spc="288" dirty="0">
                <a:solidFill>
                  <a:srgbClr val="000000"/>
                </a:solidFill>
                <a:latin typeface="Bodoni MT Black" panose="02070A03080606020203" pitchFamily="18" charset="0"/>
              </a:rPr>
              <a:t>its all about placement</a:t>
            </a:r>
            <a:r>
              <a:rPr lang="en-US" sz="3200" spc="288" dirty="0">
                <a:solidFill>
                  <a:srgbClr val="000000"/>
                </a:solidFill>
                <a:latin typeface="Raleway"/>
              </a:rPr>
              <a:t>........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235183" y="2727667"/>
            <a:ext cx="3804999" cy="5545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299" spc="566" dirty="0">
                <a:solidFill>
                  <a:srgbClr val="000000"/>
                </a:solidFill>
                <a:latin typeface="League Gothic"/>
              </a:rPr>
              <a:t>International</a:t>
            </a:r>
          </a:p>
          <a:p>
            <a:pPr algn="ctr">
              <a:lnSpc>
                <a:spcPts val="8819"/>
              </a:lnSpc>
            </a:pPr>
            <a:r>
              <a:rPr lang="en-US" sz="6299" spc="566" dirty="0">
                <a:solidFill>
                  <a:srgbClr val="047AFC"/>
                </a:solidFill>
                <a:latin typeface="League Gothic"/>
              </a:rPr>
              <a:t>Institute</a:t>
            </a:r>
            <a:r>
              <a:rPr lang="en-US" sz="6299" spc="566" dirty="0">
                <a:solidFill>
                  <a:srgbClr val="000000"/>
                </a:solidFill>
                <a:latin typeface="League Gothic"/>
              </a:rPr>
              <a:t> </a:t>
            </a:r>
          </a:p>
          <a:p>
            <a:pPr algn="ctr">
              <a:lnSpc>
                <a:spcPts val="8819"/>
              </a:lnSpc>
            </a:pPr>
            <a:r>
              <a:rPr lang="en-US" sz="6299" spc="566" dirty="0">
                <a:solidFill>
                  <a:srgbClr val="000000"/>
                </a:solidFill>
                <a:latin typeface="League Gothic"/>
              </a:rPr>
              <a:t>of </a:t>
            </a:r>
          </a:p>
          <a:p>
            <a:pPr algn="ctr">
              <a:lnSpc>
                <a:spcPts val="8819"/>
              </a:lnSpc>
            </a:pPr>
            <a:r>
              <a:rPr lang="en-US" sz="6299" spc="566" dirty="0">
                <a:solidFill>
                  <a:srgbClr val="047AFC"/>
                </a:solidFill>
                <a:latin typeface="League Gothic"/>
              </a:rPr>
              <a:t>Technology</a:t>
            </a:r>
            <a:r>
              <a:rPr lang="en-US" sz="6299" spc="566" dirty="0">
                <a:solidFill>
                  <a:srgbClr val="000000"/>
                </a:solidFill>
                <a:latin typeface="League Gothic"/>
              </a:rPr>
              <a:t>,</a:t>
            </a:r>
          </a:p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 spc="566" dirty="0" err="1">
                <a:solidFill>
                  <a:srgbClr val="000000"/>
                </a:solidFill>
                <a:latin typeface="League Gothic"/>
              </a:rPr>
              <a:t>Butibori</a:t>
            </a:r>
            <a:endParaRPr lang="en-US" sz="6299" spc="566" dirty="0">
              <a:solidFill>
                <a:srgbClr val="000000"/>
              </a:solidFill>
              <a:latin typeface="League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95966" y="708515"/>
            <a:ext cx="18739587" cy="10723154"/>
            <a:chOff x="0" y="0"/>
            <a:chExt cx="75819980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9980" cy="43385659"/>
            </a:xfrm>
            <a:custGeom>
              <a:avLst/>
              <a:gdLst/>
              <a:ahLst/>
              <a:cxnLst/>
              <a:rect l="l" t="t" r="r" b="b"/>
              <a:pathLst>
                <a:path w="75819980" h="43385659">
                  <a:moveTo>
                    <a:pt x="75593922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5819980" y="43385659"/>
                  </a:lnTo>
                  <a:lnTo>
                    <a:pt x="75819980" y="0"/>
                  </a:lnTo>
                  <a:lnTo>
                    <a:pt x="75593922" y="0"/>
                  </a:lnTo>
                  <a:close/>
                  <a:moveTo>
                    <a:pt x="75593922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5593922" y="228600"/>
                  </a:lnTo>
                  <a:lnTo>
                    <a:pt x="75593922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1119387" y="-800553"/>
            <a:ext cx="8633419" cy="9056904"/>
            <a:chOff x="0" y="0"/>
            <a:chExt cx="34930632" cy="366440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4930631" cy="36644045"/>
            </a:xfrm>
            <a:custGeom>
              <a:avLst/>
              <a:gdLst/>
              <a:ahLst/>
              <a:cxnLst/>
              <a:rect l="l" t="t" r="r" b="b"/>
              <a:pathLst>
                <a:path w="34930631" h="36644045">
                  <a:moveTo>
                    <a:pt x="34704573" y="0"/>
                  </a:moveTo>
                  <a:lnTo>
                    <a:pt x="0" y="0"/>
                  </a:lnTo>
                  <a:lnTo>
                    <a:pt x="0" y="36644045"/>
                  </a:lnTo>
                  <a:lnTo>
                    <a:pt x="34930631" y="36644045"/>
                  </a:lnTo>
                  <a:lnTo>
                    <a:pt x="34930631" y="0"/>
                  </a:lnTo>
                  <a:lnTo>
                    <a:pt x="34704573" y="0"/>
                  </a:lnTo>
                  <a:close/>
                  <a:moveTo>
                    <a:pt x="34704573" y="36417985"/>
                  </a:moveTo>
                  <a:lnTo>
                    <a:pt x="228600" y="36417985"/>
                  </a:lnTo>
                  <a:lnTo>
                    <a:pt x="228600" y="228600"/>
                  </a:lnTo>
                  <a:lnTo>
                    <a:pt x="34704573" y="228600"/>
                  </a:lnTo>
                  <a:lnTo>
                    <a:pt x="34704573" y="36417985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6" name="AutoShape 6"/>
          <p:cNvSpPr/>
          <p:nvPr/>
        </p:nvSpPr>
        <p:spPr>
          <a:xfrm>
            <a:off x="15810387" y="-638149"/>
            <a:ext cx="3588833" cy="3122181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10426719" y="8037817"/>
            <a:ext cx="2321034" cy="3049736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11175675" y="708515"/>
            <a:ext cx="6083625" cy="3616385"/>
          </a:xfrm>
          <a:custGeom>
            <a:avLst/>
            <a:gdLst/>
            <a:ahLst/>
            <a:cxnLst/>
            <a:rect l="l" t="t" r="r" b="b"/>
            <a:pathLst>
              <a:path w="6083625" h="3616385">
                <a:moveTo>
                  <a:pt x="0" y="0"/>
                </a:moveTo>
                <a:lnTo>
                  <a:pt x="6083625" y="0"/>
                </a:lnTo>
                <a:lnTo>
                  <a:pt x="6083625" y="3616385"/>
                </a:lnTo>
                <a:lnTo>
                  <a:pt x="0" y="36163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67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175675" y="4349323"/>
            <a:ext cx="6083625" cy="3907029"/>
          </a:xfrm>
          <a:custGeom>
            <a:avLst/>
            <a:gdLst/>
            <a:ahLst/>
            <a:cxnLst/>
            <a:rect l="l" t="t" r="r" b="b"/>
            <a:pathLst>
              <a:path w="6083625" h="3907029">
                <a:moveTo>
                  <a:pt x="0" y="0"/>
                </a:moveTo>
                <a:lnTo>
                  <a:pt x="6083625" y="0"/>
                </a:lnTo>
                <a:lnTo>
                  <a:pt x="6083625" y="3907028"/>
                </a:lnTo>
                <a:lnTo>
                  <a:pt x="0" y="390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391" b="-8391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0" y="1131836"/>
            <a:ext cx="10426719" cy="1087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  <a:spcBef>
                <a:spcPct val="0"/>
              </a:spcBef>
            </a:pPr>
            <a:r>
              <a:rPr lang="en-US" sz="6299" spc="566">
                <a:solidFill>
                  <a:srgbClr val="000000"/>
                </a:solidFill>
                <a:latin typeface="Raleway"/>
              </a:rPr>
              <a:t>Why IITB???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82662" y="3246248"/>
            <a:ext cx="9644062" cy="4397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79491" lvl="1" indent="-539745">
              <a:lnSpc>
                <a:spcPts val="6999"/>
              </a:lnSpc>
              <a:buFont typeface="Arial"/>
              <a:buChar char="•"/>
            </a:pPr>
            <a:r>
              <a:rPr lang="en-US" sz="4999" spc="449" dirty="0">
                <a:solidFill>
                  <a:srgbClr val="000000"/>
                </a:solidFill>
                <a:latin typeface="League Gothic"/>
              </a:rPr>
              <a:t>IIT Tag</a:t>
            </a:r>
          </a:p>
          <a:p>
            <a:pPr marL="1079491" lvl="1" indent="-539745">
              <a:lnSpc>
                <a:spcPts val="6999"/>
              </a:lnSpc>
              <a:buFont typeface="Arial"/>
              <a:buChar char="•"/>
            </a:pPr>
            <a:r>
              <a:rPr lang="en-US" sz="4999" spc="449" dirty="0" err="1">
                <a:solidFill>
                  <a:srgbClr val="000000"/>
                </a:solidFill>
                <a:latin typeface="League Gothic"/>
              </a:rPr>
              <a:t>Haldiram</a:t>
            </a:r>
            <a:r>
              <a:rPr lang="en-US" sz="4999" spc="449" dirty="0">
                <a:solidFill>
                  <a:srgbClr val="000000"/>
                </a:solidFill>
                <a:latin typeface="League Gothic"/>
              </a:rPr>
              <a:t> as caterer</a:t>
            </a:r>
          </a:p>
          <a:p>
            <a:pPr marL="1079491" lvl="1" indent="-539745">
              <a:lnSpc>
                <a:spcPts val="6999"/>
              </a:lnSpc>
              <a:buFont typeface="Arial"/>
              <a:buChar char="•"/>
            </a:pPr>
            <a:r>
              <a:rPr lang="en-US" sz="4999" spc="449" dirty="0">
                <a:solidFill>
                  <a:srgbClr val="000000"/>
                </a:solidFill>
                <a:latin typeface="League Gothic"/>
              </a:rPr>
              <a:t>5 km from its native city </a:t>
            </a:r>
            <a:r>
              <a:rPr lang="en-US" sz="4999" spc="449" dirty="0" err="1">
                <a:solidFill>
                  <a:srgbClr val="000000"/>
                </a:solidFill>
                <a:latin typeface="League Gothic"/>
              </a:rPr>
              <a:t>Butibori</a:t>
            </a:r>
            <a:endParaRPr lang="en-US" sz="4999" spc="449" dirty="0">
              <a:solidFill>
                <a:srgbClr val="000000"/>
              </a:solidFill>
              <a:latin typeface="League Gothic"/>
            </a:endParaRPr>
          </a:p>
          <a:p>
            <a:pPr marL="1079491" lvl="1" indent="-539745">
              <a:lnSpc>
                <a:spcPts val="6999"/>
              </a:lnSpc>
              <a:buFont typeface="Arial"/>
              <a:buChar char="•"/>
            </a:pPr>
            <a:r>
              <a:rPr lang="en-US" sz="4999" spc="449" dirty="0">
                <a:solidFill>
                  <a:srgbClr val="000000"/>
                </a:solidFill>
                <a:latin typeface="League Gothic"/>
              </a:rPr>
              <a:t>Many Buses from IIT gate to city</a:t>
            </a:r>
          </a:p>
          <a:p>
            <a:pPr marL="1079491" lvl="1" indent="-539745">
              <a:lnSpc>
                <a:spcPts val="6999"/>
              </a:lnSpc>
              <a:buFont typeface="Arial"/>
              <a:buChar char="•"/>
            </a:pPr>
            <a:r>
              <a:rPr lang="en-US" sz="4999" spc="449" dirty="0">
                <a:solidFill>
                  <a:srgbClr val="000000"/>
                </a:solidFill>
                <a:latin typeface="League Gothic"/>
              </a:rPr>
              <a:t>E- </a:t>
            </a:r>
            <a:r>
              <a:rPr lang="en-US" sz="4999" spc="449" dirty="0" err="1">
                <a:solidFill>
                  <a:srgbClr val="000000"/>
                </a:solidFill>
                <a:latin typeface="League Gothic"/>
              </a:rPr>
              <a:t>Ricksaws</a:t>
            </a:r>
            <a:r>
              <a:rPr lang="en-US" sz="4999" spc="449" dirty="0">
                <a:solidFill>
                  <a:srgbClr val="000000"/>
                </a:solidFill>
                <a:latin typeface="League Gothic"/>
              </a:rPr>
              <a:t> b/w Hostel and </a:t>
            </a:r>
            <a:r>
              <a:rPr lang="en-US" sz="4999" spc="449" dirty="0" err="1">
                <a:solidFill>
                  <a:srgbClr val="000000"/>
                </a:solidFill>
                <a:latin typeface="League Gothic"/>
              </a:rPr>
              <a:t>acedemic</a:t>
            </a:r>
            <a:endParaRPr lang="en-US" sz="4999" spc="449" dirty="0">
              <a:solidFill>
                <a:srgbClr val="000000"/>
              </a:solidFill>
              <a:latin typeface="League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7803" y="-1175072"/>
            <a:ext cx="18015131" cy="10723154"/>
            <a:chOff x="0" y="0"/>
            <a:chExt cx="72888844" cy="43385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2888841" cy="43385659"/>
            </a:xfrm>
            <a:custGeom>
              <a:avLst/>
              <a:gdLst/>
              <a:ahLst/>
              <a:cxnLst/>
              <a:rect l="l" t="t" r="r" b="b"/>
              <a:pathLst>
                <a:path w="72888841" h="43385659">
                  <a:moveTo>
                    <a:pt x="72662783" y="0"/>
                  </a:moveTo>
                  <a:lnTo>
                    <a:pt x="0" y="0"/>
                  </a:lnTo>
                  <a:lnTo>
                    <a:pt x="0" y="43385659"/>
                  </a:lnTo>
                  <a:lnTo>
                    <a:pt x="72888841" y="43385659"/>
                  </a:lnTo>
                  <a:lnTo>
                    <a:pt x="72888841" y="0"/>
                  </a:lnTo>
                  <a:lnTo>
                    <a:pt x="72662783" y="0"/>
                  </a:lnTo>
                  <a:close/>
                  <a:moveTo>
                    <a:pt x="72662783" y="43159598"/>
                  </a:moveTo>
                  <a:lnTo>
                    <a:pt x="228600" y="43159598"/>
                  </a:lnTo>
                  <a:lnTo>
                    <a:pt x="228600" y="228600"/>
                  </a:lnTo>
                  <a:lnTo>
                    <a:pt x="72662783" y="228600"/>
                  </a:lnTo>
                  <a:lnTo>
                    <a:pt x="72662783" y="43159598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-900722" y="1750556"/>
            <a:ext cx="9430321" cy="8658453"/>
            <a:chOff x="0" y="0"/>
            <a:chExt cx="38154881" cy="350319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154880" cy="35031921"/>
            </a:xfrm>
            <a:custGeom>
              <a:avLst/>
              <a:gdLst/>
              <a:ahLst/>
              <a:cxnLst/>
              <a:rect l="l" t="t" r="r" b="b"/>
              <a:pathLst>
                <a:path w="38154880" h="35031921">
                  <a:moveTo>
                    <a:pt x="37928823" y="0"/>
                  </a:moveTo>
                  <a:lnTo>
                    <a:pt x="0" y="0"/>
                  </a:lnTo>
                  <a:lnTo>
                    <a:pt x="0" y="35031921"/>
                  </a:lnTo>
                  <a:lnTo>
                    <a:pt x="38154880" y="35031921"/>
                  </a:lnTo>
                  <a:lnTo>
                    <a:pt x="38154880" y="0"/>
                  </a:lnTo>
                  <a:lnTo>
                    <a:pt x="37928823" y="0"/>
                  </a:lnTo>
                  <a:close/>
                  <a:moveTo>
                    <a:pt x="37928823" y="34805860"/>
                  </a:moveTo>
                  <a:lnTo>
                    <a:pt x="228600" y="34805860"/>
                  </a:lnTo>
                  <a:lnTo>
                    <a:pt x="228600" y="228600"/>
                  </a:lnTo>
                  <a:lnTo>
                    <a:pt x="37928823" y="228600"/>
                  </a:lnTo>
                  <a:lnTo>
                    <a:pt x="37928823" y="34805860"/>
                  </a:lnTo>
                  <a:close/>
                </a:path>
              </a:pathLst>
            </a:custGeom>
            <a:solidFill>
              <a:srgbClr val="107CB2"/>
            </a:solid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64548" y="3785937"/>
            <a:ext cx="6499573" cy="2715126"/>
            <a:chOff x="0" y="0"/>
            <a:chExt cx="8666098" cy="3620168"/>
          </a:xfrm>
        </p:grpSpPr>
        <p:sp>
          <p:nvSpPr>
            <p:cNvPr id="7" name="TextBox 7"/>
            <p:cNvSpPr txBox="1"/>
            <p:nvPr/>
          </p:nvSpPr>
          <p:spPr>
            <a:xfrm>
              <a:off x="0" y="9525"/>
              <a:ext cx="8666094" cy="2398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80"/>
                </a:lnSpc>
              </a:pPr>
              <a:r>
                <a:rPr lang="en-US" sz="6000" spc="348">
                  <a:solidFill>
                    <a:srgbClr val="CD0046"/>
                  </a:solidFill>
                  <a:latin typeface="Raleway Bold"/>
                </a:rPr>
                <a:t>FOUNDER,IDEA, WEBSITE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915318"/>
              <a:ext cx="8666098" cy="704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3400" spc="272">
                  <a:solidFill>
                    <a:srgbClr val="0F71A2"/>
                  </a:solidFill>
                  <a:latin typeface="Raleway"/>
                </a:rPr>
                <a:t>MR. ROBIN BANSAL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180370" y="1391411"/>
            <a:ext cx="5490866" cy="4068117"/>
            <a:chOff x="0" y="0"/>
            <a:chExt cx="7321155" cy="5424156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66675"/>
              <a:ext cx="7321155" cy="57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5"/>
                </a:lnSpc>
              </a:pPr>
              <a:r>
                <a:rPr lang="en-US" sz="2546" spc="229">
                  <a:solidFill>
                    <a:srgbClr val="CD0046"/>
                  </a:solidFill>
                  <a:latin typeface="Raleway"/>
                </a:rPr>
                <a:t>Flyer, Logo, BOG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37382"/>
              <a:ext cx="7321155" cy="529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2"/>
                </a:lnSpc>
              </a:pPr>
              <a:r>
                <a:rPr lang="en-US" sz="2228" spc="89">
                  <a:solidFill>
                    <a:srgbClr val="0F71A2"/>
                  </a:solidFill>
                  <a:latin typeface="Raleway"/>
                </a:rPr>
                <a:t> Shreyash Suradkar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012199"/>
              <a:ext cx="7321155" cy="57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5"/>
                </a:lnSpc>
              </a:pPr>
              <a:r>
                <a:rPr lang="en-US" sz="2546" spc="229">
                  <a:solidFill>
                    <a:srgbClr val="CD0046"/>
                  </a:solidFill>
                  <a:latin typeface="Raleway"/>
                </a:rPr>
                <a:t>College Brochure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2816256"/>
              <a:ext cx="7321155" cy="529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2"/>
                </a:lnSpc>
              </a:pPr>
              <a:r>
                <a:rPr lang="en-US" sz="2228" spc="89">
                  <a:solidFill>
                    <a:srgbClr val="0F71A2"/>
                  </a:solidFill>
                  <a:latin typeface="Raleway"/>
                </a:rPr>
                <a:t>Nitin Kumar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091074"/>
              <a:ext cx="7321155" cy="57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5"/>
                </a:lnSpc>
              </a:pPr>
              <a:r>
                <a:rPr lang="en-US" sz="2546" spc="229">
                  <a:solidFill>
                    <a:srgbClr val="CD0046"/>
                  </a:solidFill>
                  <a:latin typeface="Raleway"/>
                </a:rPr>
                <a:t>Placement Brochure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4895130"/>
              <a:ext cx="7321155" cy="529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2"/>
                </a:lnSpc>
              </a:pPr>
              <a:r>
                <a:rPr lang="en-US" sz="2228" spc="89">
                  <a:solidFill>
                    <a:srgbClr val="0F71A2"/>
                  </a:solidFill>
                  <a:latin typeface="Raleway"/>
                </a:rPr>
                <a:t>Nimesh Maslekar</a:t>
              </a:r>
            </a:p>
          </p:txBody>
        </p:sp>
      </p:grpSp>
      <p:sp>
        <p:nvSpPr>
          <p:cNvPr id="16" name="AutoShape 16"/>
          <p:cNvSpPr/>
          <p:nvPr/>
        </p:nvSpPr>
        <p:spPr>
          <a:xfrm>
            <a:off x="13935026" y="8901568"/>
            <a:ext cx="5472420" cy="1673268"/>
          </a:xfrm>
          <a:prstGeom prst="rect">
            <a:avLst/>
          </a:prstGeom>
          <a:solidFill>
            <a:srgbClr val="107CB2"/>
          </a:solidFill>
        </p:spPr>
        <p:txBody>
          <a:bodyPr/>
          <a:lstStyle/>
          <a:p>
            <a:endParaRPr lang="en-IN"/>
          </a:p>
        </p:txBody>
      </p:sp>
      <p:sp>
        <p:nvSpPr>
          <p:cNvPr id="17" name="AutoShape 17"/>
          <p:cNvSpPr/>
          <p:nvPr/>
        </p:nvSpPr>
        <p:spPr>
          <a:xfrm>
            <a:off x="1364548" y="-478056"/>
            <a:ext cx="2465926" cy="3013513"/>
          </a:xfrm>
          <a:prstGeom prst="rect">
            <a:avLst/>
          </a:prstGeom>
          <a:solidFill>
            <a:srgbClr val="CD0046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18" name="Group 18"/>
          <p:cNvGrpSpPr/>
          <p:nvPr/>
        </p:nvGrpSpPr>
        <p:grpSpPr>
          <a:xfrm>
            <a:off x="11189593" y="6047194"/>
            <a:ext cx="5490866" cy="3500889"/>
            <a:chOff x="0" y="0"/>
            <a:chExt cx="7321155" cy="4667852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66675"/>
              <a:ext cx="7321155" cy="57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5"/>
                </a:lnSpc>
              </a:pPr>
              <a:r>
                <a:rPr lang="en-US" sz="2546" spc="229">
                  <a:solidFill>
                    <a:srgbClr val="CD0046"/>
                  </a:solidFill>
                  <a:latin typeface="Raleway"/>
                </a:rPr>
                <a:t>Admission Flipbook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737382"/>
              <a:ext cx="7321155" cy="529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2"/>
                </a:lnSpc>
              </a:pPr>
              <a:r>
                <a:rPr lang="en-US" sz="2228" spc="89">
                  <a:solidFill>
                    <a:srgbClr val="0F71A2"/>
                  </a:solidFill>
                  <a:latin typeface="Raleway"/>
                </a:rPr>
                <a:t>Kula Shekhar 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012199"/>
              <a:ext cx="7321155" cy="57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5"/>
                </a:lnSpc>
              </a:pPr>
              <a:r>
                <a:rPr lang="en-US" sz="2546" spc="229">
                  <a:solidFill>
                    <a:srgbClr val="CD0046"/>
                  </a:solidFill>
                  <a:latin typeface="Raleway"/>
                </a:rPr>
                <a:t>MOU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2816256"/>
              <a:ext cx="7321155" cy="5290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42"/>
                </a:lnSpc>
              </a:pPr>
              <a:r>
                <a:rPr lang="en-US" sz="2228" spc="89">
                  <a:solidFill>
                    <a:srgbClr val="0F71A2"/>
                  </a:solidFill>
                  <a:latin typeface="Raleway"/>
                </a:rPr>
                <a:t>Vyankatesh Deshpande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4091074"/>
              <a:ext cx="7321155" cy="5767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565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219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Raleway Heavy</vt:lpstr>
      <vt:lpstr>Raleway</vt:lpstr>
      <vt:lpstr>Bicubik</vt:lpstr>
      <vt:lpstr>Raleway Bold</vt:lpstr>
      <vt:lpstr>Calibri</vt:lpstr>
      <vt:lpstr>League Gothic</vt:lpstr>
      <vt:lpstr>Barlow Condensed Bold</vt:lpstr>
      <vt:lpstr>Lexend Deca</vt:lpstr>
      <vt:lpstr>Antonio</vt:lpstr>
      <vt:lpstr>Bodoni MT Black</vt:lpstr>
      <vt:lpstr>Barlow Condensed</vt:lpstr>
      <vt:lpstr>Wedges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Group- A</dc:title>
  <dc:creator>Robin Bansal</dc:creator>
  <cp:lastModifiedBy>Robin Bansal</cp:lastModifiedBy>
  <cp:revision>3</cp:revision>
  <dcterms:created xsi:type="dcterms:W3CDTF">2006-08-16T00:00:00Z</dcterms:created>
  <dcterms:modified xsi:type="dcterms:W3CDTF">2023-10-23T18:22:29Z</dcterms:modified>
  <dc:identifier>DAFyE7Ikb7Y</dc:identifier>
</cp:coreProperties>
</file>