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57D98B2B-BDD5-4C58-97BC-C75C2BF04E1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9F613E-D957-455D-8315-B362B6ECF30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B2B-BDD5-4C58-97BC-C75C2BF04E1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613E-D957-455D-8315-B362B6ECF3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B2B-BDD5-4C58-97BC-C75C2BF04E1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613E-D957-455D-8315-B362B6ECF30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D98B2B-BDD5-4C58-97BC-C75C2BF04E1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9F613E-D957-455D-8315-B362B6ECF30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B2B-BDD5-4C58-97BC-C75C2BF04E1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9F613E-D957-455D-8315-B362B6ECF30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7D98B2B-BDD5-4C58-97BC-C75C2BF04E1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9F613E-D957-455D-8315-B362B6ECF30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7D98B2B-BDD5-4C58-97BC-C75C2BF04E1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29F613E-D957-455D-8315-B362B6ECF30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B2B-BDD5-4C58-97BC-C75C2BF04E1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9F613E-D957-455D-8315-B362B6ECF30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B2B-BDD5-4C58-97BC-C75C2BF04E1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9F613E-D957-455D-8315-B362B6ECF3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7D98B2B-BDD5-4C58-97BC-C75C2BF04E1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9F613E-D957-455D-8315-B362B6ECF30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57D98B2B-BDD5-4C58-97BC-C75C2BF04E1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729F613E-D957-455D-8315-B362B6ECF30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57D98B2B-BDD5-4C58-97BC-C75C2BF04E1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729F613E-D957-455D-8315-B362B6ECF3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1107440"/>
          </a:xfrm>
        </p:spPr>
        <p:txBody>
          <a:bodyPr/>
          <a:lstStyle/>
          <a:p>
            <a:r>
              <a:rPr lang="en-US" dirty="0" smtClean="0"/>
              <a:t>Name: Vaibhav SAINI</a:t>
            </a:r>
            <a:br>
              <a:rPr lang="en-US" dirty="0" smtClean="0"/>
            </a:br>
            <a:r>
              <a:rPr lang="en-US" dirty="0" smtClean="0"/>
              <a:t>ROLL NO. 18CSU225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3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First we will create an application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 will add his/her image.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Thirdly adding Name, Roll No., Semester,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Put Grade and Credits of selected subject.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Find overall CGPA.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report is ready.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Collect the data of all students.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Collect and assign their marks.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Collect and assign their grades.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Add remarks.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Generate a detailed report sheet.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Before declaring result ask for feedback.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Display the result according to Roll No. and login ids.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13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9</TotalTime>
  <Words>96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Garamond</vt:lpstr>
      <vt:lpstr>Tahoma</vt:lpstr>
      <vt:lpstr>Tunga</vt:lpstr>
      <vt:lpstr>BlackTie</vt:lpstr>
      <vt:lpstr>Name: Vaibhav SAINI ROLL NO. 18CSU225 </vt:lpstr>
      <vt:lpstr>Procedural Approach</vt:lpstr>
      <vt:lpstr>Object oriented approach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Vaibhav SAINI ROLL NO. 18CSU225</dc:title>
  <dc:creator>Vaibhav</dc:creator>
  <cp:lastModifiedBy>Vaibhav</cp:lastModifiedBy>
  <cp:revision>2</cp:revision>
  <dcterms:created xsi:type="dcterms:W3CDTF">2019-01-09T15:00:15Z</dcterms:created>
  <dcterms:modified xsi:type="dcterms:W3CDTF">2019-01-16T12:27:56Z</dcterms:modified>
</cp:coreProperties>
</file>