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2.jpg" ContentType="image/jpeg"/>
  <Override PartName="/ppt/media/image3.jpg" ContentType="image/jpe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57" r:id="rId6"/>
    <p:sldId id="258" r:id="rId7"/>
    <p:sldId id="259" r:id="rId8"/>
    <p:sldId id="283" r:id="rId9"/>
    <p:sldId id="284" r:id="rId10"/>
    <p:sldId id="265" r:id="rId11"/>
    <p:sldId id="275" r:id="rId12"/>
    <p:sldId id="276" r:id="rId13"/>
    <p:sldId id="277" r:id="rId14"/>
    <p:sldId id="279" r:id="rId15"/>
    <p:sldId id="280" r:id="rId16"/>
    <p:sldId id="281" r:id="rId17"/>
    <p:sldId id="282" r:id="rId18"/>
    <p:sldId id="267" r:id="rId19"/>
    <p:sldId id="262"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2741" autoAdjust="0"/>
  </p:normalViewPr>
  <p:slideViewPr>
    <p:cSldViewPr snapToGrid="0">
      <p:cViewPr varScale="1">
        <p:scale>
          <a:sx n="84" d="100"/>
          <a:sy n="84"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DB31D-3EDB-3A4C-9810-0A51CF8F492B}" type="datetimeFigureOut">
              <a:rPr lang="en-US" smtClean="0"/>
              <a:t>3/27/2025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D1BA25-45AC-0C48-96BD-5DDCEEC5AF57}" type="slidenum">
              <a:rPr lang="en-US" smtClean="0"/>
              <a:t>‹#›</a:t>
            </a:fld>
            <a:endParaRPr lang="en-US" dirty="0"/>
          </a:p>
        </p:txBody>
      </p:sp>
    </p:spTree>
    <p:extLst>
      <p:ext uri="{BB962C8B-B14F-4D97-AF65-F5344CB8AC3E}">
        <p14:creationId xmlns:p14="http://schemas.microsoft.com/office/powerpoint/2010/main" val="376670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70B994C-A700-4648-A4D6-B500A702200B}"/>
              </a:ext>
            </a:extLst>
          </p:cNvPr>
          <p:cNvSpPr/>
          <p:nvPr userDrawn="1"/>
        </p:nvSpPr>
        <p:spPr>
          <a:xfrm>
            <a:off x="4467069" y="1754155"/>
            <a:ext cx="7724931" cy="51038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6169D4C1-82D6-4206-B0E8-AF62D6F09BE5}"/>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754155 h 6858000"/>
              <a:gd name="connsiteX3" fmla="*/ 4467070 w 12192000"/>
              <a:gd name="connsiteY3" fmla="*/ 1754155 h 6858000"/>
              <a:gd name="connsiteX4" fmla="*/ 446707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754155"/>
                </a:lnTo>
                <a:lnTo>
                  <a:pt x="4467070" y="1754155"/>
                </a:lnTo>
                <a:lnTo>
                  <a:pt x="4467070"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967404" y="2335342"/>
            <a:ext cx="6580584" cy="1951037"/>
          </a:xfrm>
        </p:spPr>
        <p:txBody>
          <a:bodyPr anchor="t" anchorCtr="0"/>
          <a:lstStyle>
            <a:lvl1pPr algn="l">
              <a:defRPr sz="6000">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5942894" y="4286379"/>
            <a:ext cx="4093029" cy="1642473"/>
          </a:xfrm>
        </p:spPr>
        <p:txBody>
          <a:bodyPr>
            <a:normAutofit/>
          </a:bodyPr>
          <a:lstStyle>
            <a:lvl1pPr marL="0" indent="0" algn="l">
              <a:lnSpc>
                <a:spcPct val="100000"/>
              </a:lnSpc>
              <a:buNone/>
              <a:defRPr sz="18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91649857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layout small">
    <p:spTree>
      <p:nvGrpSpPr>
        <p:cNvPr id="1" name=""/>
        <p:cNvGrpSpPr/>
        <p:nvPr/>
      </p:nvGrpSpPr>
      <p:grpSpPr>
        <a:xfrm>
          <a:off x="0" y="0"/>
          <a:ext cx="0" cy="0"/>
          <a:chOff x="0" y="0"/>
          <a:chExt cx="0" cy="0"/>
        </a:xfrm>
      </p:grpSpPr>
      <p:sp>
        <p:nvSpPr>
          <p:cNvPr id="5" name="Picture Placeholder 24">
            <a:extLst>
              <a:ext uri="{FF2B5EF4-FFF2-40B4-BE49-F238E27FC236}">
                <a16:creationId xmlns:a16="http://schemas.microsoft.com/office/drawing/2014/main" id="{98CBB35A-0A08-5041-BD40-BF45BC1AEAFF}"/>
              </a:ext>
            </a:extLst>
          </p:cNvPr>
          <p:cNvSpPr>
            <a:spLocks noGrp="1"/>
          </p:cNvSpPr>
          <p:nvPr>
            <p:ph type="pic" sz="quarter" idx="10"/>
          </p:nvPr>
        </p:nvSpPr>
        <p:spPr>
          <a:xfrm>
            <a:off x="985261"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6" name="Text Placeholder 26">
            <a:extLst>
              <a:ext uri="{FF2B5EF4-FFF2-40B4-BE49-F238E27FC236}">
                <a16:creationId xmlns:a16="http://schemas.microsoft.com/office/drawing/2014/main" id="{13A7526F-5EB1-B149-A17B-140D879C2253}"/>
              </a:ext>
            </a:extLst>
          </p:cNvPr>
          <p:cNvSpPr>
            <a:spLocks noGrp="1"/>
          </p:cNvSpPr>
          <p:nvPr>
            <p:ph type="body" sz="quarter" idx="11" hasCustomPrompt="1"/>
          </p:nvPr>
        </p:nvSpPr>
        <p:spPr>
          <a:xfrm>
            <a:off x="641783"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7" name="Text Placeholder 26">
            <a:extLst>
              <a:ext uri="{FF2B5EF4-FFF2-40B4-BE49-F238E27FC236}">
                <a16:creationId xmlns:a16="http://schemas.microsoft.com/office/drawing/2014/main" id="{F324894D-54DA-A14A-A64C-19BB8656F0DD}"/>
              </a:ext>
            </a:extLst>
          </p:cNvPr>
          <p:cNvSpPr>
            <a:spLocks noGrp="1"/>
          </p:cNvSpPr>
          <p:nvPr>
            <p:ph type="body" sz="quarter" idx="12"/>
          </p:nvPr>
        </p:nvSpPr>
        <p:spPr>
          <a:xfrm>
            <a:off x="641783"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8" name="Picture Placeholder 24">
            <a:extLst>
              <a:ext uri="{FF2B5EF4-FFF2-40B4-BE49-F238E27FC236}">
                <a16:creationId xmlns:a16="http://schemas.microsoft.com/office/drawing/2014/main" id="{668630C3-2B55-3E42-B37C-761FC5B8D996}"/>
              </a:ext>
            </a:extLst>
          </p:cNvPr>
          <p:cNvSpPr>
            <a:spLocks noGrp="1"/>
          </p:cNvSpPr>
          <p:nvPr>
            <p:ph type="pic" sz="quarter" idx="13"/>
          </p:nvPr>
        </p:nvSpPr>
        <p:spPr>
          <a:xfrm>
            <a:off x="3749243"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9" name="Text Placeholder 26">
            <a:extLst>
              <a:ext uri="{FF2B5EF4-FFF2-40B4-BE49-F238E27FC236}">
                <a16:creationId xmlns:a16="http://schemas.microsoft.com/office/drawing/2014/main" id="{13A77570-6922-804B-9561-A4FD1EECA40B}"/>
              </a:ext>
            </a:extLst>
          </p:cNvPr>
          <p:cNvSpPr>
            <a:spLocks noGrp="1"/>
          </p:cNvSpPr>
          <p:nvPr>
            <p:ph type="body" sz="quarter" idx="14" hasCustomPrompt="1"/>
          </p:nvPr>
        </p:nvSpPr>
        <p:spPr>
          <a:xfrm>
            <a:off x="3405765"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0" name="Text Placeholder 26">
            <a:extLst>
              <a:ext uri="{FF2B5EF4-FFF2-40B4-BE49-F238E27FC236}">
                <a16:creationId xmlns:a16="http://schemas.microsoft.com/office/drawing/2014/main" id="{E1C349B5-EA89-A045-923D-E8C06B61BFF5}"/>
              </a:ext>
            </a:extLst>
          </p:cNvPr>
          <p:cNvSpPr>
            <a:spLocks noGrp="1"/>
          </p:cNvSpPr>
          <p:nvPr>
            <p:ph type="body" sz="quarter" idx="15"/>
          </p:nvPr>
        </p:nvSpPr>
        <p:spPr>
          <a:xfrm>
            <a:off x="3405765"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1" name="Picture Placeholder 24">
            <a:extLst>
              <a:ext uri="{FF2B5EF4-FFF2-40B4-BE49-F238E27FC236}">
                <a16:creationId xmlns:a16="http://schemas.microsoft.com/office/drawing/2014/main" id="{4355BC29-468B-9443-AAF0-D4F9A17CBB3F}"/>
              </a:ext>
            </a:extLst>
          </p:cNvPr>
          <p:cNvSpPr>
            <a:spLocks noGrp="1"/>
          </p:cNvSpPr>
          <p:nvPr>
            <p:ph type="pic" sz="quarter" idx="16"/>
          </p:nvPr>
        </p:nvSpPr>
        <p:spPr>
          <a:xfrm>
            <a:off x="6513225"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2" name="Text Placeholder 26">
            <a:extLst>
              <a:ext uri="{FF2B5EF4-FFF2-40B4-BE49-F238E27FC236}">
                <a16:creationId xmlns:a16="http://schemas.microsoft.com/office/drawing/2014/main" id="{0ACA1FDC-8C3E-1548-BBD5-7F8C1F2BE639}"/>
              </a:ext>
            </a:extLst>
          </p:cNvPr>
          <p:cNvSpPr>
            <a:spLocks noGrp="1"/>
          </p:cNvSpPr>
          <p:nvPr>
            <p:ph type="body" sz="quarter" idx="17" hasCustomPrompt="1"/>
          </p:nvPr>
        </p:nvSpPr>
        <p:spPr>
          <a:xfrm>
            <a:off x="6169747"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3" name="Text Placeholder 26">
            <a:extLst>
              <a:ext uri="{FF2B5EF4-FFF2-40B4-BE49-F238E27FC236}">
                <a16:creationId xmlns:a16="http://schemas.microsoft.com/office/drawing/2014/main" id="{01851322-3359-0A4C-A37F-267BC65A63D3}"/>
              </a:ext>
            </a:extLst>
          </p:cNvPr>
          <p:cNvSpPr>
            <a:spLocks noGrp="1"/>
          </p:cNvSpPr>
          <p:nvPr>
            <p:ph type="body" sz="quarter" idx="18"/>
          </p:nvPr>
        </p:nvSpPr>
        <p:spPr>
          <a:xfrm>
            <a:off x="6169747"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4" name="Picture Placeholder 24">
            <a:extLst>
              <a:ext uri="{FF2B5EF4-FFF2-40B4-BE49-F238E27FC236}">
                <a16:creationId xmlns:a16="http://schemas.microsoft.com/office/drawing/2014/main" id="{59988A13-ECF1-ED4E-B389-5F37421ED46A}"/>
              </a:ext>
            </a:extLst>
          </p:cNvPr>
          <p:cNvSpPr>
            <a:spLocks noGrp="1"/>
          </p:cNvSpPr>
          <p:nvPr>
            <p:ph type="pic" sz="quarter" idx="19"/>
          </p:nvPr>
        </p:nvSpPr>
        <p:spPr>
          <a:xfrm>
            <a:off x="9277207" y="2706624"/>
            <a:ext cx="1944976" cy="1944974"/>
          </a:xfrm>
          <a:prstGeom prst="ellipse">
            <a:avLst/>
          </a:prstGeom>
        </p:spPr>
        <p:txBody>
          <a:bodyPr anchor="ctr">
            <a:normAutofit/>
          </a:bodyPr>
          <a:lstStyle>
            <a:lvl1pPr marL="0" indent="0" algn="ctr">
              <a:buNone/>
              <a:defRPr sz="1600">
                <a:latin typeface="+mn-lt"/>
              </a:defRPr>
            </a:lvl1pPr>
          </a:lstStyle>
          <a:p>
            <a:r>
              <a:rPr lang="en-US"/>
              <a:t>Click icon to add picture</a:t>
            </a:r>
            <a:endParaRPr lang="en-US" dirty="0"/>
          </a:p>
        </p:txBody>
      </p:sp>
      <p:sp>
        <p:nvSpPr>
          <p:cNvPr id="15" name="Text Placeholder 26">
            <a:extLst>
              <a:ext uri="{FF2B5EF4-FFF2-40B4-BE49-F238E27FC236}">
                <a16:creationId xmlns:a16="http://schemas.microsoft.com/office/drawing/2014/main" id="{1638E04D-DAC7-604F-A069-95B2DFCC77A3}"/>
              </a:ext>
            </a:extLst>
          </p:cNvPr>
          <p:cNvSpPr>
            <a:spLocks noGrp="1"/>
          </p:cNvSpPr>
          <p:nvPr>
            <p:ph type="body" sz="quarter" idx="20" hasCustomPrompt="1"/>
          </p:nvPr>
        </p:nvSpPr>
        <p:spPr>
          <a:xfrm>
            <a:off x="8933729" y="4919472"/>
            <a:ext cx="2641744"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16" name="Text Placeholder 26">
            <a:extLst>
              <a:ext uri="{FF2B5EF4-FFF2-40B4-BE49-F238E27FC236}">
                <a16:creationId xmlns:a16="http://schemas.microsoft.com/office/drawing/2014/main" id="{90B59C4A-4CEA-9A4D-B122-9413587B2145}"/>
              </a:ext>
            </a:extLst>
          </p:cNvPr>
          <p:cNvSpPr>
            <a:spLocks noGrp="1"/>
          </p:cNvSpPr>
          <p:nvPr>
            <p:ph type="body" sz="quarter" idx="21"/>
          </p:nvPr>
        </p:nvSpPr>
        <p:spPr>
          <a:xfrm>
            <a:off x="8933729" y="5276088"/>
            <a:ext cx="2641744" cy="613928"/>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17" name="Picture Placeholder 17">
            <a:extLst>
              <a:ext uri="{FF2B5EF4-FFF2-40B4-BE49-F238E27FC236}">
                <a16:creationId xmlns:a16="http://schemas.microsoft.com/office/drawing/2014/main" id="{7DDB2A7E-5AF6-4711-8A74-79B2DF28E67A}"/>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4DE4F48-3DE9-4C77-86D8-E2729DB71B38}"/>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9" name="Date Placeholder 6">
            <a:extLst>
              <a:ext uri="{FF2B5EF4-FFF2-40B4-BE49-F238E27FC236}">
                <a16:creationId xmlns:a16="http://schemas.microsoft.com/office/drawing/2014/main" id="{A220F2AA-9E42-4AB5-8185-09F43E8B4176}"/>
              </a:ext>
            </a:extLst>
          </p:cNvPr>
          <p:cNvSpPr>
            <a:spLocks noGrp="1"/>
          </p:cNvSpPr>
          <p:nvPr>
            <p:ph type="dt" sz="half" idx="23"/>
          </p:nvPr>
        </p:nvSpPr>
        <p:spPr>
          <a:xfrm>
            <a:off x="381000" y="6356350"/>
            <a:ext cx="2743200" cy="365125"/>
          </a:xfrm>
        </p:spPr>
        <p:txBody>
          <a:bodyPr/>
          <a:lstStyle/>
          <a:p>
            <a:r>
              <a:rPr lang="en-US" dirty="0"/>
              <a:t>20XX</a:t>
            </a:r>
          </a:p>
        </p:txBody>
      </p:sp>
      <p:sp>
        <p:nvSpPr>
          <p:cNvPr id="20" name="Footer Placeholder 10">
            <a:extLst>
              <a:ext uri="{FF2B5EF4-FFF2-40B4-BE49-F238E27FC236}">
                <a16:creationId xmlns:a16="http://schemas.microsoft.com/office/drawing/2014/main" id="{CE3D587E-37A7-4617-98F5-BBAEA534F795}"/>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21" name="Slide Number Placeholder 11">
            <a:extLst>
              <a:ext uri="{FF2B5EF4-FFF2-40B4-BE49-F238E27FC236}">
                <a16:creationId xmlns:a16="http://schemas.microsoft.com/office/drawing/2014/main" id="{9254D0DC-D4BC-4F16-9841-5BD3BB3DFA37}"/>
              </a:ext>
            </a:extLst>
          </p:cNvPr>
          <p:cNvSpPr>
            <a:spLocks noGrp="1"/>
          </p:cNvSpPr>
          <p:nvPr>
            <p:ph type="sldNum" sz="quarter" idx="25"/>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8194553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layout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normAutofit/>
          </a:bodyPr>
          <a:lstStyle>
            <a:lvl1pPr algn="ctr">
              <a:defRPr sz="6000">
                <a:latin typeface="+mj-lt"/>
              </a:defRPr>
            </a:lvl1pPr>
          </a:lstStyle>
          <a:p>
            <a:r>
              <a:rPr lang="en-US"/>
              <a:t>Click to edit Master title style</a:t>
            </a:r>
          </a:p>
        </p:txBody>
      </p:sp>
      <p:sp>
        <p:nvSpPr>
          <p:cNvPr id="25" name="Picture Placeholder 24">
            <a:extLst>
              <a:ext uri="{FF2B5EF4-FFF2-40B4-BE49-F238E27FC236}">
                <a16:creationId xmlns:a16="http://schemas.microsoft.com/office/drawing/2014/main" id="{1BA2D214-E442-1E4E-97CD-BEF2BAC1A057}"/>
              </a:ext>
            </a:extLst>
          </p:cNvPr>
          <p:cNvSpPr>
            <a:spLocks noGrp="1"/>
          </p:cNvSpPr>
          <p:nvPr>
            <p:ph type="pic" sz="quarter" idx="10"/>
          </p:nvPr>
        </p:nvSpPr>
        <p:spPr>
          <a:xfrm>
            <a:off x="163195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8CDBFFA1-19CC-A745-A4B0-C4C7E165E8E4}"/>
              </a:ext>
            </a:extLst>
          </p:cNvPr>
          <p:cNvSpPr>
            <a:spLocks noGrp="1"/>
          </p:cNvSpPr>
          <p:nvPr>
            <p:ph type="body" sz="quarter" idx="11" hasCustomPrompt="1"/>
          </p:nvPr>
        </p:nvSpPr>
        <p:spPr>
          <a:xfrm>
            <a:off x="107632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28" name="Text Placeholder 26">
            <a:extLst>
              <a:ext uri="{FF2B5EF4-FFF2-40B4-BE49-F238E27FC236}">
                <a16:creationId xmlns:a16="http://schemas.microsoft.com/office/drawing/2014/main" id="{6865090D-070B-514D-8644-27AA44684F8D}"/>
              </a:ext>
            </a:extLst>
          </p:cNvPr>
          <p:cNvSpPr>
            <a:spLocks noGrp="1"/>
          </p:cNvSpPr>
          <p:nvPr>
            <p:ph type="body" sz="quarter" idx="12"/>
          </p:nvPr>
        </p:nvSpPr>
        <p:spPr>
          <a:xfrm>
            <a:off x="107632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29" name="Picture Placeholder 24">
            <a:extLst>
              <a:ext uri="{FF2B5EF4-FFF2-40B4-BE49-F238E27FC236}">
                <a16:creationId xmlns:a16="http://schemas.microsoft.com/office/drawing/2014/main" id="{BDCAC79F-D619-4A4D-AA16-33462F91CF7E}"/>
              </a:ext>
            </a:extLst>
          </p:cNvPr>
          <p:cNvSpPr>
            <a:spLocks noGrp="1"/>
          </p:cNvSpPr>
          <p:nvPr>
            <p:ph type="pic" sz="quarter" idx="13"/>
          </p:nvPr>
        </p:nvSpPr>
        <p:spPr>
          <a:xfrm>
            <a:off x="4213785"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0" name="Text Placeholder 26">
            <a:extLst>
              <a:ext uri="{FF2B5EF4-FFF2-40B4-BE49-F238E27FC236}">
                <a16:creationId xmlns:a16="http://schemas.microsoft.com/office/drawing/2014/main" id="{60BA181C-FF2A-FC45-8F96-700584BD2347}"/>
              </a:ext>
            </a:extLst>
          </p:cNvPr>
          <p:cNvSpPr>
            <a:spLocks noGrp="1"/>
          </p:cNvSpPr>
          <p:nvPr>
            <p:ph type="body" sz="quarter" idx="14" hasCustomPrompt="1"/>
          </p:nvPr>
        </p:nvSpPr>
        <p:spPr>
          <a:xfrm>
            <a:off x="3658160"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1" name="Text Placeholder 26">
            <a:extLst>
              <a:ext uri="{FF2B5EF4-FFF2-40B4-BE49-F238E27FC236}">
                <a16:creationId xmlns:a16="http://schemas.microsoft.com/office/drawing/2014/main" id="{AC5838B0-DD1C-E84B-9489-3993D788FFF4}"/>
              </a:ext>
            </a:extLst>
          </p:cNvPr>
          <p:cNvSpPr>
            <a:spLocks noGrp="1"/>
          </p:cNvSpPr>
          <p:nvPr>
            <p:ph type="body" sz="quarter" idx="15"/>
          </p:nvPr>
        </p:nvSpPr>
        <p:spPr>
          <a:xfrm>
            <a:off x="3658160"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2" name="Picture Placeholder 24">
            <a:extLst>
              <a:ext uri="{FF2B5EF4-FFF2-40B4-BE49-F238E27FC236}">
                <a16:creationId xmlns:a16="http://schemas.microsoft.com/office/drawing/2014/main" id="{7175A9C4-CAA9-A64F-A5D8-1C0A7C1B53FF}"/>
              </a:ext>
            </a:extLst>
          </p:cNvPr>
          <p:cNvSpPr>
            <a:spLocks noGrp="1"/>
          </p:cNvSpPr>
          <p:nvPr>
            <p:ph type="pic" sz="quarter" idx="16"/>
          </p:nvPr>
        </p:nvSpPr>
        <p:spPr>
          <a:xfrm>
            <a:off x="6795620"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3" name="Text Placeholder 26">
            <a:extLst>
              <a:ext uri="{FF2B5EF4-FFF2-40B4-BE49-F238E27FC236}">
                <a16:creationId xmlns:a16="http://schemas.microsoft.com/office/drawing/2014/main" id="{9C830668-9722-B940-B234-BB9FE0EFE6FE}"/>
              </a:ext>
            </a:extLst>
          </p:cNvPr>
          <p:cNvSpPr>
            <a:spLocks noGrp="1"/>
          </p:cNvSpPr>
          <p:nvPr>
            <p:ph type="body" sz="quarter" idx="17" hasCustomPrompt="1"/>
          </p:nvPr>
        </p:nvSpPr>
        <p:spPr>
          <a:xfrm>
            <a:off x="6239995"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4" name="Text Placeholder 26">
            <a:extLst>
              <a:ext uri="{FF2B5EF4-FFF2-40B4-BE49-F238E27FC236}">
                <a16:creationId xmlns:a16="http://schemas.microsoft.com/office/drawing/2014/main" id="{5BCB1F98-2365-A845-807C-BE51A3C6DA89}"/>
              </a:ext>
            </a:extLst>
          </p:cNvPr>
          <p:cNvSpPr>
            <a:spLocks noGrp="1"/>
          </p:cNvSpPr>
          <p:nvPr>
            <p:ph type="body" sz="quarter" idx="18"/>
          </p:nvPr>
        </p:nvSpPr>
        <p:spPr>
          <a:xfrm>
            <a:off x="6239995"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5" name="Picture Placeholder 24">
            <a:extLst>
              <a:ext uri="{FF2B5EF4-FFF2-40B4-BE49-F238E27FC236}">
                <a16:creationId xmlns:a16="http://schemas.microsoft.com/office/drawing/2014/main" id="{B18B6DCA-AAB8-5F4F-9DD5-B86EE8CBD3D9}"/>
              </a:ext>
            </a:extLst>
          </p:cNvPr>
          <p:cNvSpPr>
            <a:spLocks noGrp="1"/>
          </p:cNvSpPr>
          <p:nvPr>
            <p:ph type="pic" sz="quarter" idx="19"/>
          </p:nvPr>
        </p:nvSpPr>
        <p:spPr>
          <a:xfrm>
            <a:off x="9359526" y="190023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6" name="Text Placeholder 26">
            <a:extLst>
              <a:ext uri="{FF2B5EF4-FFF2-40B4-BE49-F238E27FC236}">
                <a16:creationId xmlns:a16="http://schemas.microsoft.com/office/drawing/2014/main" id="{CE3D1F83-7947-624B-AC3C-7D21821AE3DD}"/>
              </a:ext>
            </a:extLst>
          </p:cNvPr>
          <p:cNvSpPr>
            <a:spLocks noGrp="1"/>
          </p:cNvSpPr>
          <p:nvPr>
            <p:ph type="body" sz="quarter" idx="20" hasCustomPrompt="1"/>
          </p:nvPr>
        </p:nvSpPr>
        <p:spPr>
          <a:xfrm>
            <a:off x="8803901" y="323907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37" name="Text Placeholder 26">
            <a:extLst>
              <a:ext uri="{FF2B5EF4-FFF2-40B4-BE49-F238E27FC236}">
                <a16:creationId xmlns:a16="http://schemas.microsoft.com/office/drawing/2014/main" id="{3608F6B5-173E-7945-A6B4-E26276D08064}"/>
              </a:ext>
            </a:extLst>
          </p:cNvPr>
          <p:cNvSpPr>
            <a:spLocks noGrp="1"/>
          </p:cNvSpPr>
          <p:nvPr>
            <p:ph type="body" sz="quarter" idx="21"/>
          </p:nvPr>
        </p:nvSpPr>
        <p:spPr>
          <a:xfrm>
            <a:off x="8803901" y="356616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38" name="Picture Placeholder 24">
            <a:extLst>
              <a:ext uri="{FF2B5EF4-FFF2-40B4-BE49-F238E27FC236}">
                <a16:creationId xmlns:a16="http://schemas.microsoft.com/office/drawing/2014/main" id="{1ACD0622-4EE2-F64A-A285-02AFE95C5DDB}"/>
              </a:ext>
            </a:extLst>
          </p:cNvPr>
          <p:cNvSpPr>
            <a:spLocks noGrp="1"/>
          </p:cNvSpPr>
          <p:nvPr>
            <p:ph type="pic" sz="quarter" idx="22"/>
          </p:nvPr>
        </p:nvSpPr>
        <p:spPr>
          <a:xfrm>
            <a:off x="163195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39" name="Text Placeholder 26">
            <a:extLst>
              <a:ext uri="{FF2B5EF4-FFF2-40B4-BE49-F238E27FC236}">
                <a16:creationId xmlns:a16="http://schemas.microsoft.com/office/drawing/2014/main" id="{D99EB1E8-DE2D-6E40-91BE-B3B1C6ABB7F0}"/>
              </a:ext>
            </a:extLst>
          </p:cNvPr>
          <p:cNvSpPr>
            <a:spLocks noGrp="1"/>
          </p:cNvSpPr>
          <p:nvPr>
            <p:ph type="body" sz="quarter" idx="23" hasCustomPrompt="1"/>
          </p:nvPr>
        </p:nvSpPr>
        <p:spPr>
          <a:xfrm>
            <a:off x="107632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0" name="Text Placeholder 26">
            <a:extLst>
              <a:ext uri="{FF2B5EF4-FFF2-40B4-BE49-F238E27FC236}">
                <a16:creationId xmlns:a16="http://schemas.microsoft.com/office/drawing/2014/main" id="{CE209033-590B-EA41-9FA9-8D3E20BB5B7D}"/>
              </a:ext>
            </a:extLst>
          </p:cNvPr>
          <p:cNvSpPr>
            <a:spLocks noGrp="1"/>
          </p:cNvSpPr>
          <p:nvPr>
            <p:ph type="body" sz="quarter" idx="24"/>
          </p:nvPr>
        </p:nvSpPr>
        <p:spPr>
          <a:xfrm>
            <a:off x="107632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1" name="Picture Placeholder 24">
            <a:extLst>
              <a:ext uri="{FF2B5EF4-FFF2-40B4-BE49-F238E27FC236}">
                <a16:creationId xmlns:a16="http://schemas.microsoft.com/office/drawing/2014/main" id="{F0EF7FD9-70EA-7D43-AC3A-5648C324AB89}"/>
              </a:ext>
            </a:extLst>
          </p:cNvPr>
          <p:cNvSpPr>
            <a:spLocks noGrp="1"/>
          </p:cNvSpPr>
          <p:nvPr>
            <p:ph type="pic" sz="quarter" idx="25"/>
          </p:nvPr>
        </p:nvSpPr>
        <p:spPr>
          <a:xfrm>
            <a:off x="4213785"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2" name="Text Placeholder 26">
            <a:extLst>
              <a:ext uri="{FF2B5EF4-FFF2-40B4-BE49-F238E27FC236}">
                <a16:creationId xmlns:a16="http://schemas.microsoft.com/office/drawing/2014/main" id="{20F05298-65A6-7149-AC3E-A91938A0C890}"/>
              </a:ext>
            </a:extLst>
          </p:cNvPr>
          <p:cNvSpPr>
            <a:spLocks noGrp="1"/>
          </p:cNvSpPr>
          <p:nvPr>
            <p:ph type="body" sz="quarter" idx="26" hasCustomPrompt="1"/>
          </p:nvPr>
        </p:nvSpPr>
        <p:spPr>
          <a:xfrm>
            <a:off x="3658160"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3" name="Text Placeholder 26">
            <a:extLst>
              <a:ext uri="{FF2B5EF4-FFF2-40B4-BE49-F238E27FC236}">
                <a16:creationId xmlns:a16="http://schemas.microsoft.com/office/drawing/2014/main" id="{E829FF2B-369F-084A-92BE-A42EAD9582E0}"/>
              </a:ext>
            </a:extLst>
          </p:cNvPr>
          <p:cNvSpPr>
            <a:spLocks noGrp="1"/>
          </p:cNvSpPr>
          <p:nvPr>
            <p:ph type="body" sz="quarter" idx="27"/>
          </p:nvPr>
        </p:nvSpPr>
        <p:spPr>
          <a:xfrm>
            <a:off x="3658160"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4" name="Picture Placeholder 24">
            <a:extLst>
              <a:ext uri="{FF2B5EF4-FFF2-40B4-BE49-F238E27FC236}">
                <a16:creationId xmlns:a16="http://schemas.microsoft.com/office/drawing/2014/main" id="{4E50BB28-D79E-534D-8075-5285673B6C23}"/>
              </a:ext>
            </a:extLst>
          </p:cNvPr>
          <p:cNvSpPr>
            <a:spLocks noGrp="1"/>
          </p:cNvSpPr>
          <p:nvPr>
            <p:ph type="pic" sz="quarter" idx="28"/>
          </p:nvPr>
        </p:nvSpPr>
        <p:spPr>
          <a:xfrm>
            <a:off x="6795620"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5" name="Text Placeholder 26">
            <a:extLst>
              <a:ext uri="{FF2B5EF4-FFF2-40B4-BE49-F238E27FC236}">
                <a16:creationId xmlns:a16="http://schemas.microsoft.com/office/drawing/2014/main" id="{F5EB1EB1-0DFF-1C42-9692-85E5A411C811}"/>
              </a:ext>
            </a:extLst>
          </p:cNvPr>
          <p:cNvSpPr>
            <a:spLocks noGrp="1"/>
          </p:cNvSpPr>
          <p:nvPr>
            <p:ph type="body" sz="quarter" idx="29" hasCustomPrompt="1"/>
          </p:nvPr>
        </p:nvSpPr>
        <p:spPr>
          <a:xfrm>
            <a:off x="6239995"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6" name="Text Placeholder 26">
            <a:extLst>
              <a:ext uri="{FF2B5EF4-FFF2-40B4-BE49-F238E27FC236}">
                <a16:creationId xmlns:a16="http://schemas.microsoft.com/office/drawing/2014/main" id="{5FEA11E4-7068-E649-9E09-67A1EA10B03A}"/>
              </a:ext>
            </a:extLst>
          </p:cNvPr>
          <p:cNvSpPr>
            <a:spLocks noGrp="1"/>
          </p:cNvSpPr>
          <p:nvPr>
            <p:ph type="body" sz="quarter" idx="30"/>
          </p:nvPr>
        </p:nvSpPr>
        <p:spPr>
          <a:xfrm>
            <a:off x="6239995"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47" name="Picture Placeholder 24">
            <a:extLst>
              <a:ext uri="{FF2B5EF4-FFF2-40B4-BE49-F238E27FC236}">
                <a16:creationId xmlns:a16="http://schemas.microsoft.com/office/drawing/2014/main" id="{44F9519B-1C20-B848-A15F-EE4D09E5B936}"/>
              </a:ext>
            </a:extLst>
          </p:cNvPr>
          <p:cNvSpPr>
            <a:spLocks noGrp="1"/>
          </p:cNvSpPr>
          <p:nvPr>
            <p:ph type="pic" sz="quarter" idx="31"/>
          </p:nvPr>
        </p:nvSpPr>
        <p:spPr>
          <a:xfrm>
            <a:off x="9359526" y="4320708"/>
            <a:ext cx="1273175" cy="1273175"/>
          </a:xfrm>
          <a:prstGeom prst="ellipse">
            <a:avLst/>
          </a:prstGeom>
        </p:spPr>
        <p:txBody>
          <a:bodyPr anchor="ctr">
            <a:normAutofit/>
          </a:bodyPr>
          <a:lstStyle>
            <a:lvl1pPr marL="0" indent="0" algn="ctr">
              <a:buNone/>
              <a:defRPr sz="1400">
                <a:latin typeface="+mn-lt"/>
              </a:defRPr>
            </a:lvl1pPr>
          </a:lstStyle>
          <a:p>
            <a:r>
              <a:rPr lang="en-US"/>
              <a:t>Click icon to add picture</a:t>
            </a:r>
            <a:endParaRPr lang="en-US" dirty="0"/>
          </a:p>
        </p:txBody>
      </p:sp>
      <p:sp>
        <p:nvSpPr>
          <p:cNvPr id="48" name="Text Placeholder 26">
            <a:extLst>
              <a:ext uri="{FF2B5EF4-FFF2-40B4-BE49-F238E27FC236}">
                <a16:creationId xmlns:a16="http://schemas.microsoft.com/office/drawing/2014/main" id="{22673807-D8F9-5940-AA4D-A70F00007498}"/>
              </a:ext>
            </a:extLst>
          </p:cNvPr>
          <p:cNvSpPr>
            <a:spLocks noGrp="1"/>
          </p:cNvSpPr>
          <p:nvPr>
            <p:ph type="body" sz="quarter" idx="32" hasCustomPrompt="1"/>
          </p:nvPr>
        </p:nvSpPr>
        <p:spPr>
          <a:xfrm>
            <a:off x="8803901" y="5659549"/>
            <a:ext cx="2312988" cy="412376"/>
          </a:xfrm>
        </p:spPr>
        <p:txBody>
          <a:bodyPr anchor="ctr" anchorCtr="0">
            <a:noAutofit/>
          </a:bodyPr>
          <a:lstStyle>
            <a:lvl1pPr marL="0" indent="0" algn="ctr">
              <a:buNone/>
              <a:defRPr sz="1400" cap="all" baseline="0">
                <a:solidFill>
                  <a:schemeClr val="tx1"/>
                </a:solidFill>
                <a:latin typeface="+mn-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dirty="0"/>
              <a:t>Click to edit master text styles</a:t>
            </a:r>
          </a:p>
        </p:txBody>
      </p:sp>
      <p:sp>
        <p:nvSpPr>
          <p:cNvPr id="49" name="Text Placeholder 26">
            <a:extLst>
              <a:ext uri="{FF2B5EF4-FFF2-40B4-BE49-F238E27FC236}">
                <a16:creationId xmlns:a16="http://schemas.microsoft.com/office/drawing/2014/main" id="{7E03C2A1-41CE-E946-B243-A1235A7E06F8}"/>
              </a:ext>
            </a:extLst>
          </p:cNvPr>
          <p:cNvSpPr>
            <a:spLocks noGrp="1"/>
          </p:cNvSpPr>
          <p:nvPr>
            <p:ph type="body" sz="quarter" idx="33"/>
          </p:nvPr>
        </p:nvSpPr>
        <p:spPr>
          <a:xfrm>
            <a:off x="8803901" y="5989320"/>
            <a:ext cx="2312988" cy="447675"/>
          </a:xfrm>
        </p:spPr>
        <p:txBody>
          <a:bodyPr>
            <a:noAutofit/>
          </a:bodyPr>
          <a:lstStyle>
            <a:lvl1pPr marL="0" indent="0" algn="ctr">
              <a:lnSpc>
                <a:spcPct val="100000"/>
              </a:lnSpc>
              <a:buNone/>
              <a:defRPr sz="1600">
                <a:solidFill>
                  <a:schemeClr val="tx2"/>
                </a:solidFill>
                <a:latin typeface="+mj-lt"/>
              </a:defRPr>
            </a:lvl1pPr>
            <a:lvl2pPr marL="457200" indent="0" algn="ctr">
              <a:buNone/>
              <a:defRPr sz="1800">
                <a:solidFill>
                  <a:schemeClr val="tx1"/>
                </a:solidFill>
                <a:latin typeface="Bodoni MT" panose="02070603080606020203" pitchFamily="18" charset="77"/>
              </a:defRPr>
            </a:lvl2pPr>
            <a:lvl3pPr marL="914400" indent="0" algn="ctr">
              <a:buNone/>
              <a:defRPr sz="1600">
                <a:solidFill>
                  <a:schemeClr val="tx1"/>
                </a:solidFill>
                <a:latin typeface="Bodoni MT" panose="02070603080606020203" pitchFamily="18" charset="77"/>
              </a:defRPr>
            </a:lvl3pPr>
            <a:lvl4pPr marL="1371600" indent="0" algn="ctr">
              <a:buNone/>
              <a:defRPr sz="1400">
                <a:solidFill>
                  <a:schemeClr val="tx1"/>
                </a:solidFill>
                <a:latin typeface="Bodoni MT" panose="02070603080606020203" pitchFamily="18" charset="77"/>
              </a:defRPr>
            </a:lvl4pPr>
            <a:lvl5pPr marL="1828800" indent="0" algn="ctr">
              <a:buNone/>
              <a:defRPr sz="1400">
                <a:solidFill>
                  <a:schemeClr val="tx1"/>
                </a:solidFill>
                <a:latin typeface="Bodoni MT" panose="02070603080606020203" pitchFamily="18" charset="77"/>
              </a:defRPr>
            </a:lvl5pPr>
          </a:lstStyle>
          <a:p>
            <a:pPr lvl="0"/>
            <a:r>
              <a:rPr lang="en-US"/>
              <a:t>Click to edit Master text styles</a:t>
            </a:r>
          </a:p>
        </p:txBody>
      </p:sp>
      <p:sp>
        <p:nvSpPr>
          <p:cNvPr id="50" name="Date Placeholder 6">
            <a:extLst>
              <a:ext uri="{FF2B5EF4-FFF2-40B4-BE49-F238E27FC236}">
                <a16:creationId xmlns:a16="http://schemas.microsoft.com/office/drawing/2014/main" id="{698236FE-C9B0-4E5C-A23B-C02CA6C84173}"/>
              </a:ext>
            </a:extLst>
          </p:cNvPr>
          <p:cNvSpPr>
            <a:spLocks noGrp="1"/>
          </p:cNvSpPr>
          <p:nvPr>
            <p:ph type="dt" sz="half" idx="34"/>
          </p:nvPr>
        </p:nvSpPr>
        <p:spPr>
          <a:xfrm>
            <a:off x="381000" y="6356350"/>
            <a:ext cx="2743200" cy="365125"/>
          </a:xfrm>
        </p:spPr>
        <p:txBody>
          <a:bodyPr/>
          <a:lstStyle/>
          <a:p>
            <a:r>
              <a:rPr lang="en-US" dirty="0"/>
              <a:t>20XX</a:t>
            </a:r>
          </a:p>
        </p:txBody>
      </p:sp>
      <p:sp>
        <p:nvSpPr>
          <p:cNvPr id="51" name="Footer Placeholder 10">
            <a:extLst>
              <a:ext uri="{FF2B5EF4-FFF2-40B4-BE49-F238E27FC236}">
                <a16:creationId xmlns:a16="http://schemas.microsoft.com/office/drawing/2014/main" id="{A93C8C74-29A3-4BCC-8EB9-53CE59B4C8F9}"/>
              </a:ext>
            </a:extLst>
          </p:cNvPr>
          <p:cNvSpPr>
            <a:spLocks noGrp="1"/>
          </p:cNvSpPr>
          <p:nvPr>
            <p:ph type="ftr" sz="quarter" idx="35"/>
          </p:nvPr>
        </p:nvSpPr>
        <p:spPr>
          <a:xfrm>
            <a:off x="4038600" y="6356350"/>
            <a:ext cx="4114800" cy="365125"/>
          </a:xfrm>
        </p:spPr>
        <p:txBody>
          <a:bodyPr/>
          <a:lstStyle/>
          <a:p>
            <a:r>
              <a:rPr lang="en-US" dirty="0"/>
              <a:t>Presentation title</a:t>
            </a:r>
          </a:p>
        </p:txBody>
      </p:sp>
      <p:sp>
        <p:nvSpPr>
          <p:cNvPr id="52" name="Slide Number Placeholder 11">
            <a:extLst>
              <a:ext uri="{FF2B5EF4-FFF2-40B4-BE49-F238E27FC236}">
                <a16:creationId xmlns:a16="http://schemas.microsoft.com/office/drawing/2014/main" id="{0DF7F3BB-66CF-46E2-823F-D94C887BC3F5}"/>
              </a:ext>
            </a:extLst>
          </p:cNvPr>
          <p:cNvSpPr>
            <a:spLocks noGrp="1"/>
          </p:cNvSpPr>
          <p:nvPr>
            <p:ph type="sldNum" sz="quarter" idx="36"/>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743704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381000" y="381000"/>
            <a:ext cx="7480465" cy="1325563"/>
          </a:xfrm>
        </p:spPr>
        <p:txBody>
          <a:bodyPr>
            <a:normAutofit/>
          </a:bodyPr>
          <a:lstStyle>
            <a:lvl1pPr algn="l">
              <a:defRPr sz="6000">
                <a:solidFill>
                  <a:schemeClr val="tx1"/>
                </a:solidFill>
                <a:latin typeface="+mj-lt"/>
              </a:defRPr>
            </a:lvl1pPr>
          </a:lstStyle>
          <a:p>
            <a:r>
              <a:rPr lang="en-US"/>
              <a:t>Click to edit Master title style</a:t>
            </a:r>
          </a:p>
        </p:txBody>
      </p:sp>
      <p:cxnSp>
        <p:nvCxnSpPr>
          <p:cNvPr id="3" name="Straight Connector 2">
            <a:extLst>
              <a:ext uri="{FF2B5EF4-FFF2-40B4-BE49-F238E27FC236}">
                <a16:creationId xmlns:a16="http://schemas.microsoft.com/office/drawing/2014/main" id="{F819E775-79C1-C048-A1C9-A453CB9DF3F9}"/>
              </a:ext>
            </a:extLst>
          </p:cNvPr>
          <p:cNvCxnSpPr/>
          <p:nvPr userDrawn="1"/>
        </p:nvCxnSpPr>
        <p:spPr>
          <a:xfrm>
            <a:off x="8504420" y="692983"/>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martArt Placeholder 4">
            <a:extLst>
              <a:ext uri="{FF2B5EF4-FFF2-40B4-BE49-F238E27FC236}">
                <a16:creationId xmlns:a16="http://schemas.microsoft.com/office/drawing/2014/main" id="{2DAB336B-F2EE-7540-B6B9-179BD611A5AC}"/>
              </a:ext>
            </a:extLst>
          </p:cNvPr>
          <p:cNvSpPr>
            <a:spLocks noGrp="1"/>
          </p:cNvSpPr>
          <p:nvPr>
            <p:ph type="dgm" sz="quarter" idx="10"/>
          </p:nvPr>
        </p:nvSpPr>
        <p:spPr>
          <a:xfrm>
            <a:off x="381000" y="1839913"/>
            <a:ext cx="11363325" cy="4572000"/>
          </a:xfrm>
        </p:spPr>
        <p:txBody>
          <a:bodyPr/>
          <a:lstStyle>
            <a:lvl1pPr>
              <a:defRPr>
                <a:latin typeface="+mn-lt"/>
              </a:defRPr>
            </a:lvl1pPr>
          </a:lstStyle>
          <a:p>
            <a:r>
              <a:rPr lang="en-US"/>
              <a:t>Click icon to add SmartArt graphic</a:t>
            </a:r>
            <a:endParaRPr lang="en-US" dirty="0"/>
          </a:p>
        </p:txBody>
      </p:sp>
      <p:sp>
        <p:nvSpPr>
          <p:cNvPr id="6" name="Date Placeholder 6">
            <a:extLst>
              <a:ext uri="{FF2B5EF4-FFF2-40B4-BE49-F238E27FC236}">
                <a16:creationId xmlns:a16="http://schemas.microsoft.com/office/drawing/2014/main" id="{449E2D85-4B9C-467E-B70E-FFFA196D74DA}"/>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10">
            <a:extLst>
              <a:ext uri="{FF2B5EF4-FFF2-40B4-BE49-F238E27FC236}">
                <a16:creationId xmlns:a16="http://schemas.microsoft.com/office/drawing/2014/main" id="{CDB1B6C7-69CF-4FD7-B86B-D3BD6D56A4F0}"/>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11">
            <a:extLst>
              <a:ext uri="{FF2B5EF4-FFF2-40B4-BE49-F238E27FC236}">
                <a16:creationId xmlns:a16="http://schemas.microsoft.com/office/drawing/2014/main" id="{ABDCE1B3-CAC8-44F2-9A63-C903CBFBAFE0}"/>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4670945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DDA28-4051-4C9A-8640-99B7D9008ED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097279" y="496957"/>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20" name="Table Placeholder 19">
            <a:extLst>
              <a:ext uri="{FF2B5EF4-FFF2-40B4-BE49-F238E27FC236}">
                <a16:creationId xmlns:a16="http://schemas.microsoft.com/office/drawing/2014/main" id="{822FF587-E1EB-4FC1-BE5F-847FC830EBC7}"/>
              </a:ext>
            </a:extLst>
          </p:cNvPr>
          <p:cNvSpPr>
            <a:spLocks noGrp="1"/>
          </p:cNvSpPr>
          <p:nvPr>
            <p:ph type="tbl" sz="quarter" idx="23"/>
          </p:nvPr>
        </p:nvSpPr>
        <p:spPr>
          <a:xfrm>
            <a:off x="1097279" y="2761488"/>
            <a:ext cx="9997440" cy="2825496"/>
          </a:xfrm>
        </p:spPr>
        <p:txBody>
          <a:bodyPr/>
          <a:lstStyle/>
          <a:p>
            <a:r>
              <a:rPr lang="en-US"/>
              <a:t>Click icon to add table</a:t>
            </a:r>
            <a:endParaRPr lang="en-US" dirty="0"/>
          </a:p>
        </p:txBody>
      </p:sp>
      <p:sp>
        <p:nvSpPr>
          <p:cNvPr id="5" name="Date Placeholder 6">
            <a:extLst>
              <a:ext uri="{FF2B5EF4-FFF2-40B4-BE49-F238E27FC236}">
                <a16:creationId xmlns:a16="http://schemas.microsoft.com/office/drawing/2014/main" id="{404CA344-7BF6-40E6-846B-4DFC68BBDC3E}"/>
              </a:ext>
            </a:extLst>
          </p:cNvPr>
          <p:cNvSpPr>
            <a:spLocks noGrp="1"/>
          </p:cNvSpPr>
          <p:nvPr>
            <p:ph type="dt" sz="half" idx="10"/>
          </p:nvPr>
        </p:nvSpPr>
        <p:spPr>
          <a:xfrm>
            <a:off x="381000" y="6356350"/>
            <a:ext cx="2743200" cy="365125"/>
          </a:xfrm>
        </p:spPr>
        <p:txBody>
          <a:bodyPr/>
          <a:lstStyle/>
          <a:p>
            <a:r>
              <a:rPr lang="en-US" dirty="0"/>
              <a:t>20XX</a:t>
            </a:r>
          </a:p>
        </p:txBody>
      </p:sp>
      <p:sp>
        <p:nvSpPr>
          <p:cNvPr id="6" name="Footer Placeholder 10">
            <a:extLst>
              <a:ext uri="{FF2B5EF4-FFF2-40B4-BE49-F238E27FC236}">
                <a16:creationId xmlns:a16="http://schemas.microsoft.com/office/drawing/2014/main" id="{4DF15184-BCA8-45CA-8E5F-B680ADBFE760}"/>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7" name="Slide Number Placeholder 11">
            <a:extLst>
              <a:ext uri="{FF2B5EF4-FFF2-40B4-BE49-F238E27FC236}">
                <a16:creationId xmlns:a16="http://schemas.microsoft.com/office/drawing/2014/main" id="{829741B7-179B-4CE8-A5A5-D3EF55278AD7}"/>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5790662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9B023D1-B432-4327-9B3B-545A055D0CD3}"/>
              </a:ext>
            </a:extLst>
          </p:cNvPr>
          <p:cNvSpPr>
            <a:spLocks noGrp="1"/>
          </p:cNvSpPr>
          <p:nvPr>
            <p:ph type="pic" sz="quarter" idx="11"/>
          </p:nvPr>
        </p:nvSpPr>
        <p:spPr>
          <a:xfrm>
            <a:off x="0" y="-38905"/>
            <a:ext cx="12261163" cy="6896905"/>
          </a:xfrm>
        </p:spPr>
        <p:txBody>
          <a:bodyPr/>
          <a:lstStyle/>
          <a:p>
            <a:r>
              <a:rPr lang="en-US"/>
              <a:t>Click icon to add picture</a:t>
            </a:r>
            <a:endParaRPr lang="en-US" dirty="0"/>
          </a:p>
        </p:txBody>
      </p:sp>
      <p:sp>
        <p:nvSpPr>
          <p:cNvPr id="9" name="Text Placeholder 8">
            <a:extLst>
              <a:ext uri="{FF2B5EF4-FFF2-40B4-BE49-F238E27FC236}">
                <a16:creationId xmlns:a16="http://schemas.microsoft.com/office/drawing/2014/main" id="{D44B8F7E-01E4-AA4B-B60F-A2BF94E3A19C}"/>
              </a:ext>
            </a:extLst>
          </p:cNvPr>
          <p:cNvSpPr>
            <a:spLocks noGrp="1"/>
          </p:cNvSpPr>
          <p:nvPr>
            <p:ph type="body" sz="quarter" idx="10"/>
          </p:nvPr>
        </p:nvSpPr>
        <p:spPr>
          <a:xfrm>
            <a:off x="1530439" y="1886755"/>
            <a:ext cx="9131121" cy="3084489"/>
          </a:xfrm>
          <a:solidFill>
            <a:schemeClr val="accent1">
              <a:alpha val="89000"/>
            </a:schemeClr>
          </a:solidFill>
        </p:spPr>
        <p:txBody>
          <a:bodyPr lIns="1005840" tIns="640080" anchor="t" anchorCtr="0">
            <a:noAutofit/>
          </a:bodyPr>
          <a:lstStyle>
            <a:lvl1pPr marL="0" indent="0" algn="l">
              <a:buNone/>
              <a:defRPr sz="3600">
                <a:solidFill>
                  <a:schemeClr val="bg1"/>
                </a:solidFill>
                <a:latin typeface="+mj-lt"/>
              </a:defRPr>
            </a:lvl1pPr>
            <a:lvl2pPr marL="457200" indent="0" algn="l">
              <a:buNone/>
              <a:defRPr sz="2800">
                <a:solidFill>
                  <a:schemeClr val="bg1"/>
                </a:solidFill>
                <a:latin typeface="+mj-lt"/>
              </a:defRPr>
            </a:lvl2pPr>
            <a:lvl3pPr marL="914400" indent="0" algn="l">
              <a:buNone/>
              <a:defRPr sz="2400">
                <a:solidFill>
                  <a:schemeClr val="bg1"/>
                </a:solidFill>
                <a:latin typeface="+mj-lt"/>
              </a:defRPr>
            </a:lvl3pPr>
            <a:lvl4pPr marL="1371600" indent="0" algn="l">
              <a:buNone/>
              <a:defRPr sz="2000">
                <a:solidFill>
                  <a:schemeClr val="bg1"/>
                </a:solidFill>
                <a:latin typeface="+mj-lt"/>
              </a:defRPr>
            </a:lvl4pPr>
            <a:lvl5pPr marL="1828800" indent="0" algn="l">
              <a:buNone/>
              <a:defRPr sz="2000">
                <a:solidFill>
                  <a:schemeClr val="bg1"/>
                </a:solidFill>
                <a:latin typeface="+mj-lt"/>
              </a:defRPr>
            </a:lvl5pPr>
          </a:lstStyle>
          <a:p>
            <a:pPr lvl="0"/>
            <a:r>
              <a:rPr lang="en-US"/>
              <a:t>Click to edit Master text styles</a:t>
            </a:r>
          </a:p>
        </p:txBody>
      </p:sp>
      <p:sp>
        <p:nvSpPr>
          <p:cNvPr id="2" name="Title 1">
            <a:extLst>
              <a:ext uri="{FF2B5EF4-FFF2-40B4-BE49-F238E27FC236}">
                <a16:creationId xmlns:a16="http://schemas.microsoft.com/office/drawing/2014/main" id="{1F8581E8-B832-44F5-8573-1D49AF804EAA}"/>
              </a:ext>
            </a:extLst>
          </p:cNvPr>
          <p:cNvSpPr>
            <a:spLocks noGrp="1"/>
          </p:cNvSpPr>
          <p:nvPr>
            <p:ph type="title"/>
          </p:nvPr>
        </p:nvSpPr>
        <p:spPr>
          <a:xfrm>
            <a:off x="2448642" y="4040803"/>
            <a:ext cx="7766978" cy="484050"/>
          </a:xfrm>
        </p:spPr>
        <p:txBody>
          <a:bodyPr>
            <a:noAutofit/>
          </a:bodyPr>
          <a:lstStyle>
            <a:lvl1pPr>
              <a:defRPr sz="1800" cap="all" baseline="0">
                <a:solidFill>
                  <a:schemeClr val="bg1"/>
                </a:solidFill>
                <a:latin typeface="+mn-lt"/>
              </a:defRPr>
            </a:lvl1pPr>
          </a:lstStyle>
          <a:p>
            <a:r>
              <a:rPr lang="en-US"/>
              <a:t>Click to edit Master title style</a:t>
            </a:r>
          </a:p>
        </p:txBody>
      </p:sp>
      <p:sp>
        <p:nvSpPr>
          <p:cNvPr id="6" name="Date Placeholder 1">
            <a:extLst>
              <a:ext uri="{FF2B5EF4-FFF2-40B4-BE49-F238E27FC236}">
                <a16:creationId xmlns:a16="http://schemas.microsoft.com/office/drawing/2014/main" id="{38C5CB97-CD0D-4684-A674-58C891FBC20B}"/>
              </a:ext>
            </a:extLst>
          </p:cNvPr>
          <p:cNvSpPr>
            <a:spLocks noGrp="1"/>
          </p:cNvSpPr>
          <p:nvPr>
            <p:ph type="dt" sz="half" idx="12"/>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2">
            <a:extLst>
              <a:ext uri="{FF2B5EF4-FFF2-40B4-BE49-F238E27FC236}">
                <a16:creationId xmlns:a16="http://schemas.microsoft.com/office/drawing/2014/main" id="{9DB43653-49BD-4FF8-AC52-100F2628D038}"/>
              </a:ext>
            </a:extLst>
          </p:cNvPr>
          <p:cNvSpPr>
            <a:spLocks noGrp="1"/>
          </p:cNvSpPr>
          <p:nvPr>
            <p:ph type="ftr" sz="quarter" idx="13"/>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8" name="Slide Number Placeholder 3">
            <a:extLst>
              <a:ext uri="{FF2B5EF4-FFF2-40B4-BE49-F238E27FC236}">
                <a16:creationId xmlns:a16="http://schemas.microsoft.com/office/drawing/2014/main" id="{C175707F-64A0-469B-AE09-445DCC67D318}"/>
              </a:ext>
            </a:extLst>
          </p:cNvPr>
          <p:cNvSpPr>
            <a:spLocks noGrp="1"/>
          </p:cNvSpPr>
          <p:nvPr>
            <p:ph type="sldNum" sz="quarter" idx="14"/>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BFED5AE-62FF-41D3-952B-067FA66380DF}"/>
              </a:ext>
            </a:extLst>
          </p:cNvPr>
          <p:cNvSpPr>
            <a:spLocks noGrp="1"/>
          </p:cNvSpPr>
          <p:nvPr>
            <p:ph type="pic" sz="quarter" idx="10"/>
          </p:nvPr>
        </p:nvSpPr>
        <p:spPr>
          <a:xfrm>
            <a:off x="-85" y="-4763"/>
            <a:ext cx="5021348" cy="685800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677778" y="457201"/>
            <a:ext cx="4776538" cy="2285999"/>
          </a:xfrm>
          <a:solidFill>
            <a:schemeClr val="tx1">
              <a:alpha val="92000"/>
            </a:schemeClr>
          </a:solidFill>
        </p:spPr>
        <p:txBody>
          <a:bodyPr lIns="457200" anchor="ctr">
            <a:noAutofit/>
          </a:bodyPr>
          <a:lstStyle>
            <a:lvl1pPr>
              <a:defRPr sz="6000">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6096000" y="1484357"/>
            <a:ext cx="5259388" cy="4442153"/>
          </a:xfrm>
        </p:spPr>
        <p:txBody>
          <a:bodyPr>
            <a:normAutofit/>
          </a:bodyPr>
          <a:lstStyle>
            <a:lvl1pPr marL="0" indent="0">
              <a:lnSpc>
                <a:spcPct val="100000"/>
              </a:lnSpc>
              <a:buNone/>
              <a:defRPr sz="2400">
                <a:solidFill>
                  <a:schemeClr val="bg2"/>
                </a:solidFill>
                <a:latin typeface="+mj-lt"/>
              </a:defRPr>
            </a:lvl1pPr>
            <a:lvl2pPr marL="457200" indent="0">
              <a:lnSpc>
                <a:spcPct val="100000"/>
              </a:lnSpc>
              <a:buNone/>
              <a:defRPr sz="2000">
                <a:solidFill>
                  <a:schemeClr val="bg2"/>
                </a:solidFill>
                <a:latin typeface="+mj-lt"/>
              </a:defRPr>
            </a:lvl2pPr>
            <a:lvl3pPr marL="914400" indent="0">
              <a:lnSpc>
                <a:spcPct val="100000"/>
              </a:lnSpc>
              <a:buNone/>
              <a:defRPr sz="1800">
                <a:solidFill>
                  <a:schemeClr val="bg2"/>
                </a:solidFill>
                <a:latin typeface="+mj-lt"/>
              </a:defRPr>
            </a:lvl3pPr>
            <a:lvl4pPr marL="1371600" indent="0">
              <a:lnSpc>
                <a:spcPct val="100000"/>
              </a:lnSpc>
              <a:buNone/>
              <a:defRPr sz="1600">
                <a:solidFill>
                  <a:schemeClr val="bg2"/>
                </a:solidFill>
                <a:latin typeface="+mj-lt"/>
              </a:defRPr>
            </a:lvl4pPr>
            <a:lvl5pPr marL="1828800" indent="0">
              <a:lnSpc>
                <a:spcPct val="100000"/>
              </a:lnSpc>
              <a:buNone/>
              <a:defRPr sz="1600">
                <a:solidFill>
                  <a:schemeClr val="bg2"/>
                </a:solidFill>
                <a:latin typeface="+mj-lt"/>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a:extLst>
              <a:ext uri="{FF2B5EF4-FFF2-40B4-BE49-F238E27FC236}">
                <a16:creationId xmlns:a16="http://schemas.microsoft.com/office/drawing/2014/main" id="{D6C26EFF-CEA6-4978-A83B-400BFB2B863D}"/>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7" name="Footer Placeholder 4">
            <a:extLst>
              <a:ext uri="{FF2B5EF4-FFF2-40B4-BE49-F238E27FC236}">
                <a16:creationId xmlns:a16="http://schemas.microsoft.com/office/drawing/2014/main" id="{0FC19E3C-A9EA-4809-9D98-B4C1EB8B35B8}"/>
              </a:ext>
            </a:extLst>
          </p:cNvPr>
          <p:cNvSpPr>
            <a:spLocks noGrp="1"/>
          </p:cNvSpPr>
          <p:nvPr>
            <p:ph type="ftr" sz="quarter" idx="12"/>
          </p:nvPr>
        </p:nvSpPr>
        <p:spPr>
          <a:xfrm>
            <a:off x="6096000" y="6356350"/>
            <a:ext cx="2057400" cy="365125"/>
          </a:xfrm>
        </p:spPr>
        <p:txBody>
          <a:bodyPr/>
          <a:lstStyle>
            <a:lvl1pPr algn="l">
              <a:defRPr/>
            </a:lvl1pPr>
          </a:lstStyle>
          <a:p>
            <a:r>
              <a:rPr lang="en-US" dirty="0"/>
              <a:t>Presentation title</a:t>
            </a:r>
          </a:p>
        </p:txBody>
      </p:sp>
      <p:sp>
        <p:nvSpPr>
          <p:cNvPr id="8" name="Slide Number Placeholder 5">
            <a:extLst>
              <a:ext uri="{FF2B5EF4-FFF2-40B4-BE49-F238E27FC236}">
                <a16:creationId xmlns:a16="http://schemas.microsoft.com/office/drawing/2014/main" id="{973FE4BB-3117-49A2-8624-3E68B8119241}"/>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9920054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noAutofit/>
          </a:bodyPr>
          <a:lstStyle>
            <a:lvl1pPr>
              <a:defRPr sz="4000">
                <a:solidFill>
                  <a:schemeClr val="tx1"/>
                </a:solidFill>
                <a:latin typeface="+mj-lt"/>
              </a:defRPr>
            </a:lvl1pPr>
          </a:lstStyle>
          <a:p>
            <a:r>
              <a:rPr lang="en-US"/>
              <a:t>Click to edit Master title style</a:t>
            </a:r>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310938"/>
            <a:ext cx="3932237" cy="3558050"/>
          </a:xfrm>
        </p:spPr>
        <p:txBody>
          <a:bodyPr>
            <a:normAutofit/>
          </a:bodyPr>
          <a:lstStyle>
            <a:lvl1pPr marL="0" indent="0">
              <a:buNone/>
              <a:defRPr sz="1800">
                <a:solidFill>
                  <a:schemeClr val="bg2"/>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Right Triangle 8">
            <a:extLst>
              <a:ext uri="{FF2B5EF4-FFF2-40B4-BE49-F238E27FC236}">
                <a16:creationId xmlns:a16="http://schemas.microsoft.com/office/drawing/2014/main" id="{AF17559D-BCE9-2744-9623-22E1EE6DF537}"/>
              </a:ext>
            </a:extLst>
          </p:cNvPr>
          <p:cNvSpPr/>
          <p:nvPr userDrawn="1"/>
        </p:nvSpPr>
        <p:spPr>
          <a:xfrm flipH="1">
            <a:off x="6633556" y="1429789"/>
            <a:ext cx="5558444" cy="5428211"/>
          </a:xfrm>
          <a:prstGeom prst="r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cxnSp>
        <p:nvCxnSpPr>
          <p:cNvPr id="10" name="Straight Connector 9">
            <a:extLst>
              <a:ext uri="{FF2B5EF4-FFF2-40B4-BE49-F238E27FC236}">
                <a16:creationId xmlns:a16="http://schemas.microsoft.com/office/drawing/2014/main" id="{6F2EDADE-B47B-8242-8D03-079A12F1C7A2}"/>
              </a:ext>
            </a:extLst>
          </p:cNvPr>
          <p:cNvCxnSpPr>
            <a:cxnSpLocks/>
          </p:cNvCxnSpPr>
          <p:nvPr userDrawn="1"/>
        </p:nvCxnSpPr>
        <p:spPr>
          <a:xfrm>
            <a:off x="483229"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6598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and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2031C9-0B4C-44DA-907A-9CB143407732}"/>
              </a:ext>
            </a:extLst>
          </p:cNvPr>
          <p:cNvSpPr>
            <a:spLocks noGrp="1"/>
          </p:cNvSpPr>
          <p:nvPr>
            <p:ph type="pic" sz="quarter" idx="10"/>
          </p:nvPr>
        </p:nvSpPr>
        <p:spPr>
          <a:xfrm>
            <a:off x="6095999" y="0"/>
            <a:ext cx="6096001"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11" y="876926"/>
            <a:ext cx="5079113" cy="1356607"/>
          </a:xfrm>
        </p:spPr>
        <p:txBody>
          <a:bodyPr anchor="t" anchorCtr="0">
            <a:normAutofit/>
          </a:bodyPr>
          <a:lstStyle>
            <a:lvl1pPr>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10" y="2233534"/>
            <a:ext cx="4205990" cy="2833142"/>
          </a:xfrm>
        </p:spPr>
        <p:txBody>
          <a:bodyPr>
            <a:norm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a:extLst>
              <a:ext uri="{FF2B5EF4-FFF2-40B4-BE49-F238E27FC236}">
                <a16:creationId xmlns:a16="http://schemas.microsoft.com/office/drawing/2014/main" id="{DE23592C-4E26-184A-AAED-41EC35AFF551}"/>
              </a:ext>
            </a:extLst>
          </p:cNvPr>
          <p:cNvCxnSpPr/>
          <p:nvPr userDrawn="1"/>
        </p:nvCxnSpPr>
        <p:spPr>
          <a:xfrm>
            <a:off x="0" y="5711252"/>
            <a:ext cx="368758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ooter Placeholder 4">
            <a:extLst>
              <a:ext uri="{FF2B5EF4-FFF2-40B4-BE49-F238E27FC236}">
                <a16:creationId xmlns:a16="http://schemas.microsoft.com/office/drawing/2014/main" id="{B68C5F28-837A-4354-8BA4-A994BD1D699D}"/>
              </a:ext>
            </a:extLst>
          </p:cNvPr>
          <p:cNvSpPr>
            <a:spLocks noGrp="1"/>
          </p:cNvSpPr>
          <p:nvPr>
            <p:ph type="ftr" sz="quarter" idx="11"/>
          </p:nvPr>
        </p:nvSpPr>
        <p:spPr>
          <a:xfrm>
            <a:off x="2808890" y="6356350"/>
            <a:ext cx="3108434" cy="365125"/>
          </a:xfrm>
        </p:spPr>
        <p:txBody>
          <a:bodyPr/>
          <a:lstStyle>
            <a:lvl1pPr algn="r">
              <a:defRPr>
                <a:latin typeface="+mn-lt"/>
              </a:defRPr>
            </a:lvl1pPr>
          </a:lstStyle>
          <a:p>
            <a:r>
              <a:rPr lang="en-US"/>
              <a:t>Presentation title</a:t>
            </a:r>
            <a:endParaRPr lang="en-US" dirty="0"/>
          </a:p>
        </p:txBody>
      </p:sp>
      <p:sp>
        <p:nvSpPr>
          <p:cNvPr id="9" name="Slide Number Placeholder 5">
            <a:extLst>
              <a:ext uri="{FF2B5EF4-FFF2-40B4-BE49-F238E27FC236}">
                <a16:creationId xmlns:a16="http://schemas.microsoft.com/office/drawing/2014/main" id="{A6EDF98A-063D-47C8-8D91-A223F9955260}"/>
              </a:ext>
            </a:extLst>
          </p:cNvPr>
          <p:cNvSpPr>
            <a:spLocks noGrp="1"/>
          </p:cNvSpPr>
          <p:nvPr>
            <p:ph type="sldNum" sz="quarter" idx="4"/>
          </p:nvPr>
        </p:nvSpPr>
        <p:spPr>
          <a:xfrm>
            <a:off x="10713308" y="6356350"/>
            <a:ext cx="1097692" cy="365125"/>
          </a:xfrm>
          <a:prstGeom prst="rect">
            <a:avLst/>
          </a:prstGeom>
        </p:spPr>
        <p:txBody>
          <a:bodyPr vert="horz" lIns="91440" tIns="45720" rIns="91440" bIns="45720" rtlCol="0" anchor="ctr"/>
          <a:lstStyle>
            <a:lvl1pPr algn="r">
              <a:defRPr sz="1200">
                <a:solidFill>
                  <a:schemeClr val="bg1"/>
                </a:solidFill>
                <a:latin typeface="+mn-lt"/>
              </a:defRPr>
            </a:lvl1pPr>
          </a:lstStyle>
          <a:p>
            <a:fld id="{294A09A9-5501-47C1-A89A-A340965A2BE2}" type="slidenum">
              <a:rPr lang="en-US" smtClean="0"/>
              <a:pPr/>
              <a:t>‹#›</a:t>
            </a:fld>
            <a:endParaRPr lang="en-US" dirty="0"/>
          </a:p>
        </p:txBody>
      </p:sp>
      <p:sp>
        <p:nvSpPr>
          <p:cNvPr id="11" name="Date Placeholder 3">
            <a:extLst>
              <a:ext uri="{FF2B5EF4-FFF2-40B4-BE49-F238E27FC236}">
                <a16:creationId xmlns:a16="http://schemas.microsoft.com/office/drawing/2014/main" id="{042684A6-77E9-406F-A431-4C57DCAE62A7}"/>
              </a:ext>
            </a:extLst>
          </p:cNvPr>
          <p:cNvSpPr>
            <a:spLocks noGrp="1"/>
          </p:cNvSpPr>
          <p:nvPr>
            <p:ph type="dt" sz="half" idx="2"/>
          </p:nvPr>
        </p:nvSpPr>
        <p:spPr>
          <a:xfrm>
            <a:off x="381000" y="6356350"/>
            <a:ext cx="1954427"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r>
              <a:rPr lang="en-US"/>
              <a:t>20XX</a:t>
            </a:r>
            <a:endParaRPr lang="en-US" dirty="0"/>
          </a:p>
        </p:txBody>
      </p:sp>
    </p:spTree>
    <p:extLst>
      <p:ext uri="{BB962C8B-B14F-4D97-AF65-F5344CB8AC3E}">
        <p14:creationId xmlns:p14="http://schemas.microsoft.com/office/powerpoint/2010/main" val="278227127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376629" y="611455"/>
            <a:ext cx="10646275" cy="1356607"/>
          </a:xfrm>
        </p:spPr>
        <p:txBody>
          <a:bodyPr anchor="t" anchorCtr="0">
            <a:normAutofit/>
          </a:bodyPr>
          <a:lstStyle>
            <a:lvl1pPr algn="l">
              <a:defRPr sz="6000">
                <a:solidFill>
                  <a:schemeClr val="tx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370390" y="1883664"/>
            <a:ext cx="11386181" cy="4352544"/>
          </a:xfrm>
        </p:spPr>
        <p:txBody>
          <a:bodyPr>
            <a:normAutofit/>
          </a:bodyPr>
          <a:lstStyle>
            <a:lvl1pPr marL="0" indent="0" algn="l">
              <a:buNone/>
              <a:defRPr sz="2400">
                <a:solidFill>
                  <a:schemeClr val="tx2"/>
                </a:solidFill>
                <a:latin typeface="+mj-lt"/>
              </a:defRPr>
            </a:lvl1pPr>
            <a:lvl2pPr marL="457200" indent="0" algn="l">
              <a:buNone/>
              <a:defRPr sz="2000">
                <a:solidFill>
                  <a:schemeClr val="tx2"/>
                </a:solidFill>
                <a:latin typeface="+mj-lt"/>
              </a:defRPr>
            </a:lvl2pPr>
            <a:lvl3pPr marL="914400" indent="0" algn="l">
              <a:buNone/>
              <a:defRPr sz="1800">
                <a:solidFill>
                  <a:schemeClr val="tx2"/>
                </a:solidFill>
                <a:latin typeface="+mj-lt"/>
              </a:defRPr>
            </a:lvl3pPr>
            <a:lvl4pPr marL="1371600" indent="0" algn="l">
              <a:buNone/>
              <a:defRPr sz="1600">
                <a:solidFill>
                  <a:schemeClr val="tx2"/>
                </a:solidFill>
                <a:latin typeface="+mj-lt"/>
              </a:defRPr>
            </a:lvl4pPr>
            <a:lvl5pPr marL="1828800" indent="0" algn="l">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8458DC-876E-488A-944B-22A18113BE07}"/>
              </a:ext>
            </a:extLst>
          </p:cNvPr>
          <p:cNvSpPr>
            <a:spLocks noGrp="1"/>
          </p:cNvSpPr>
          <p:nvPr>
            <p:ph type="dt" sz="half" idx="10"/>
          </p:nvPr>
        </p:nvSpPr>
        <p:spPr>
          <a:xfrm>
            <a:off x="381000" y="6356350"/>
            <a:ext cx="2743200" cy="365125"/>
          </a:xfrm>
        </p:spPr>
        <p:txBody>
          <a:bodyPr/>
          <a:lstStyle>
            <a:lvl1pPr>
              <a:defRPr>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5D8DA1A0-979E-4983-A719-E249D39F2257}"/>
              </a:ext>
            </a:extLst>
          </p:cNvPr>
          <p:cNvSpPr>
            <a:spLocks noGrp="1"/>
          </p:cNvSpPr>
          <p:nvPr>
            <p:ph type="ftr" sz="quarter" idx="11"/>
          </p:nvPr>
        </p:nvSpPr>
        <p:spPr>
          <a:xfrm>
            <a:off x="4038600" y="6356350"/>
            <a:ext cx="4114800" cy="365125"/>
          </a:xfrm>
        </p:spPr>
        <p:txBody>
          <a:bodyPr/>
          <a:lstStyle>
            <a:lvl1pPr>
              <a:defRPr>
                <a:latin typeface="+mn-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E1C9D0CB-E1A8-47F0-B2C6-6F370F7EC383}"/>
              </a:ext>
            </a:extLst>
          </p:cNvPr>
          <p:cNvSpPr>
            <a:spLocks noGrp="1"/>
          </p:cNvSpPr>
          <p:nvPr>
            <p:ph type="sldNum" sz="quarter" idx="12"/>
          </p:nvPr>
        </p:nvSpPr>
        <p:spPr>
          <a:xfrm>
            <a:off x="10713308" y="6356350"/>
            <a:ext cx="1097692" cy="365125"/>
          </a:xfrm>
        </p:spPr>
        <p:txBody>
          <a:bodyPr/>
          <a:lstStyle>
            <a:lvl1pPr>
              <a:defRPr>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9407836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F0C0123-3B3C-46FD-A0A1-ADA5035076E7}"/>
              </a:ext>
            </a:extLst>
          </p:cNvPr>
          <p:cNvSpPr>
            <a:spLocks noGrp="1"/>
          </p:cNvSpPr>
          <p:nvPr>
            <p:ph type="pic" sz="quarter" idx="10"/>
          </p:nvPr>
        </p:nvSpPr>
        <p:spPr>
          <a:xfrm>
            <a:off x="0" y="0"/>
            <a:ext cx="12192000"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 y="2631132"/>
            <a:ext cx="11118272" cy="1662546"/>
          </a:xfrm>
          <a:solidFill>
            <a:schemeClr val="tx1">
              <a:alpha val="89000"/>
            </a:schemeClr>
          </a:solidFill>
        </p:spPr>
        <p:txBody>
          <a:bodyPr lIns="914400" anchor="ctr" anchorCtr="0"/>
          <a:lstStyle>
            <a:lvl1pPr>
              <a:defRPr sz="6000">
                <a:solidFill>
                  <a:schemeClr val="bg1"/>
                </a:solidFill>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8200" y="4593635"/>
            <a:ext cx="9926782" cy="1662546"/>
          </a:xfrm>
        </p:spPr>
        <p:txBody>
          <a:bodyPr/>
          <a:lstStyle>
            <a:lvl1pPr marL="0" indent="0">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6E747029-9859-DC45-9A77-7E1D4D104189}"/>
              </a:ext>
            </a:extLst>
          </p:cNvPr>
          <p:cNvCxnSpPr>
            <a:cxnSpLocks/>
          </p:cNvCxnSpPr>
          <p:nvPr userDrawn="1"/>
        </p:nvCxnSpPr>
        <p:spPr>
          <a:xfrm>
            <a:off x="7605486" y="6256186"/>
            <a:ext cx="45865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3">
            <a:extLst>
              <a:ext uri="{FF2B5EF4-FFF2-40B4-BE49-F238E27FC236}">
                <a16:creationId xmlns:a16="http://schemas.microsoft.com/office/drawing/2014/main" id="{96DEBBF3-C67B-47A9-B715-36E7E467ECA6}"/>
              </a:ext>
            </a:extLst>
          </p:cNvPr>
          <p:cNvSpPr>
            <a:spLocks noGrp="1"/>
          </p:cNvSpPr>
          <p:nvPr>
            <p:ph type="dt" sz="half" idx="11"/>
          </p:nvPr>
        </p:nvSpPr>
        <p:spPr>
          <a:xfrm>
            <a:off x="381000" y="6356350"/>
            <a:ext cx="2743200" cy="365125"/>
          </a:xfrm>
        </p:spPr>
        <p:txBody>
          <a:bodyPr/>
          <a:lstStyle/>
          <a:p>
            <a:r>
              <a:rPr lang="en-US" dirty="0"/>
              <a:t>20XX</a:t>
            </a:r>
          </a:p>
        </p:txBody>
      </p:sp>
      <p:sp>
        <p:nvSpPr>
          <p:cNvPr id="7" name="Footer Placeholder 4">
            <a:extLst>
              <a:ext uri="{FF2B5EF4-FFF2-40B4-BE49-F238E27FC236}">
                <a16:creationId xmlns:a16="http://schemas.microsoft.com/office/drawing/2014/main" id="{E476355C-0230-4853-AF11-0A1B0AD8EB8D}"/>
              </a:ext>
            </a:extLst>
          </p:cNvPr>
          <p:cNvSpPr>
            <a:spLocks noGrp="1"/>
          </p:cNvSpPr>
          <p:nvPr>
            <p:ph type="ftr" sz="quarter" idx="12"/>
          </p:nvPr>
        </p:nvSpPr>
        <p:spPr>
          <a:xfrm>
            <a:off x="4038600" y="6356350"/>
            <a:ext cx="4114800" cy="365125"/>
          </a:xfrm>
        </p:spPr>
        <p:txBody>
          <a:bodyPr/>
          <a:lstStyle/>
          <a:p>
            <a:r>
              <a:rPr lang="en-US" dirty="0"/>
              <a:t>Presentation title</a:t>
            </a:r>
          </a:p>
        </p:txBody>
      </p:sp>
      <p:sp>
        <p:nvSpPr>
          <p:cNvPr id="8" name="Slide Number Placeholder 5">
            <a:extLst>
              <a:ext uri="{FF2B5EF4-FFF2-40B4-BE49-F238E27FC236}">
                <a16:creationId xmlns:a16="http://schemas.microsoft.com/office/drawing/2014/main" id="{D0A15523-9DC0-4DB6-AAB5-709BE171FB04}"/>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0263503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182AD2A-0ECB-4BEA-B4FC-8A8041F4FF18}"/>
              </a:ext>
            </a:extLst>
          </p:cNvPr>
          <p:cNvSpPr>
            <a:spLocks noGrp="1"/>
          </p:cNvSpPr>
          <p:nvPr>
            <p:ph type="pic" sz="quarter" idx="10"/>
          </p:nvPr>
        </p:nvSpPr>
        <p:spPr>
          <a:xfrm>
            <a:off x="0" y="3912238"/>
            <a:ext cx="12199673" cy="2945761"/>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831850" y="676650"/>
            <a:ext cx="10515600" cy="1252163"/>
          </a:xfrm>
        </p:spPr>
        <p:txBody>
          <a:bodyPr anchor="ctr" anchorCtr="0"/>
          <a:lstStyle>
            <a:lvl1pPr>
              <a:defRPr sz="6000">
                <a:solidFill>
                  <a:schemeClr val="tx1"/>
                </a:solidFill>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31850" y="1928813"/>
            <a:ext cx="10515600" cy="1645660"/>
          </a:xfrm>
        </p:spPr>
        <p:txBody>
          <a:bodyPr/>
          <a:lstStyle>
            <a:lvl1pPr marL="0" indent="0">
              <a:lnSpc>
                <a:spcPct val="100000"/>
              </a:lnSpc>
              <a:buNone/>
              <a:defRPr sz="240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6" name="Straight Connector 5">
            <a:extLst>
              <a:ext uri="{FF2B5EF4-FFF2-40B4-BE49-F238E27FC236}">
                <a16:creationId xmlns:a16="http://schemas.microsoft.com/office/drawing/2014/main" id="{96333DBA-ED5F-B346-8E4B-C25112DBA651}"/>
              </a:ext>
            </a:extLst>
          </p:cNvPr>
          <p:cNvCxnSpPr>
            <a:cxnSpLocks/>
          </p:cNvCxnSpPr>
          <p:nvPr userDrawn="1"/>
        </p:nvCxnSpPr>
        <p:spPr>
          <a:xfrm rot="16200000">
            <a:off x="10505786" y="-1017238"/>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8D41C68D-A186-4D75-82A5-8C2768B18462}"/>
              </a:ext>
            </a:extLst>
          </p:cNvPr>
          <p:cNvSpPr>
            <a:spLocks noGrp="1"/>
          </p:cNvSpPr>
          <p:nvPr>
            <p:ph type="dt" sz="half" idx="11"/>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6">
            <a:extLst>
              <a:ext uri="{FF2B5EF4-FFF2-40B4-BE49-F238E27FC236}">
                <a16:creationId xmlns:a16="http://schemas.microsoft.com/office/drawing/2014/main" id="{88CEBD28-6BC1-4BA2-9AB9-287381DFB668}"/>
              </a:ext>
            </a:extLst>
          </p:cNvPr>
          <p:cNvSpPr>
            <a:spLocks noGrp="1"/>
          </p:cNvSpPr>
          <p:nvPr>
            <p:ph type="ftr" sz="quarter" idx="12"/>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0" name="Slide Number Placeholder 7">
            <a:extLst>
              <a:ext uri="{FF2B5EF4-FFF2-40B4-BE49-F238E27FC236}">
                <a16:creationId xmlns:a16="http://schemas.microsoft.com/office/drawing/2014/main" id="{F89D9479-2604-412D-9703-94A042E59FB4}"/>
              </a:ext>
            </a:extLst>
          </p:cNvPr>
          <p:cNvSpPr>
            <a:spLocks noGrp="1"/>
          </p:cNvSpPr>
          <p:nvPr>
            <p:ph type="sldNum" sz="quarter" idx="13"/>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3679236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7435119" y="3846786"/>
            <a:ext cx="4137288" cy="2253977"/>
          </a:xfrm>
        </p:spPr>
        <p:txBody>
          <a:bodyPr anchor="t" anchorCtr="0">
            <a:noAutofit/>
          </a:bodyPr>
          <a:lstStyle>
            <a:lvl1pPr>
              <a:defRPr sz="60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7615000"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hart Placeholder 15">
            <a:extLst>
              <a:ext uri="{FF2B5EF4-FFF2-40B4-BE49-F238E27FC236}">
                <a16:creationId xmlns:a16="http://schemas.microsoft.com/office/drawing/2014/main" id="{575A85FE-F25A-AA48-9533-535C917EBFBE}"/>
              </a:ext>
            </a:extLst>
          </p:cNvPr>
          <p:cNvSpPr>
            <a:spLocks noGrp="1"/>
          </p:cNvSpPr>
          <p:nvPr>
            <p:ph type="chart" sz="quarter" idx="14"/>
          </p:nvPr>
        </p:nvSpPr>
        <p:spPr>
          <a:xfrm>
            <a:off x="374650" y="173736"/>
            <a:ext cx="6761163" cy="5740400"/>
          </a:xfrm>
        </p:spPr>
        <p:txBody>
          <a:bodyPr/>
          <a:lstStyle>
            <a:lvl1pPr>
              <a:defRPr>
                <a:latin typeface="+mn-lt"/>
              </a:defRPr>
            </a:lvl1pPr>
          </a:lstStyle>
          <a:p>
            <a:r>
              <a:rPr lang="en-US"/>
              <a:t>Click icon to add chart</a:t>
            </a:r>
            <a:endParaRPr lang="en-US" dirty="0"/>
          </a:p>
        </p:txBody>
      </p:sp>
      <p:sp>
        <p:nvSpPr>
          <p:cNvPr id="5" name="Date Placeholder 2">
            <a:extLst>
              <a:ext uri="{FF2B5EF4-FFF2-40B4-BE49-F238E27FC236}">
                <a16:creationId xmlns:a16="http://schemas.microsoft.com/office/drawing/2014/main" id="{22378FC3-0625-417F-9504-AB7309504767}"/>
              </a:ext>
            </a:extLst>
          </p:cNvPr>
          <p:cNvSpPr>
            <a:spLocks noGrp="1"/>
          </p:cNvSpPr>
          <p:nvPr>
            <p:ph type="dt" sz="half" idx="15"/>
          </p:nvPr>
        </p:nvSpPr>
        <p:spPr>
          <a:xfrm>
            <a:off x="381000" y="6356350"/>
            <a:ext cx="2743200" cy="365125"/>
          </a:xfrm>
        </p:spPr>
        <p:txBody>
          <a:bodyPr/>
          <a:lstStyle/>
          <a:p>
            <a:r>
              <a:rPr lang="en-US" dirty="0"/>
              <a:t>20XX</a:t>
            </a:r>
          </a:p>
        </p:txBody>
      </p:sp>
      <p:sp>
        <p:nvSpPr>
          <p:cNvPr id="6" name="Footer Placeholder 3">
            <a:extLst>
              <a:ext uri="{FF2B5EF4-FFF2-40B4-BE49-F238E27FC236}">
                <a16:creationId xmlns:a16="http://schemas.microsoft.com/office/drawing/2014/main" id="{BF811660-F20D-49FF-9445-C36E49BD31DE}"/>
              </a:ext>
            </a:extLst>
          </p:cNvPr>
          <p:cNvSpPr>
            <a:spLocks noGrp="1"/>
          </p:cNvSpPr>
          <p:nvPr>
            <p:ph type="ftr" sz="quarter" idx="16"/>
          </p:nvPr>
        </p:nvSpPr>
        <p:spPr>
          <a:xfrm>
            <a:off x="4038600" y="6356350"/>
            <a:ext cx="4114800" cy="365125"/>
          </a:xfrm>
        </p:spPr>
        <p:txBody>
          <a:bodyPr/>
          <a:lstStyle/>
          <a:p>
            <a:r>
              <a:rPr lang="en-US" dirty="0"/>
              <a:t>Presentation title</a:t>
            </a:r>
          </a:p>
        </p:txBody>
      </p:sp>
      <p:sp>
        <p:nvSpPr>
          <p:cNvPr id="7" name="Slide Number Placeholder 4">
            <a:extLst>
              <a:ext uri="{FF2B5EF4-FFF2-40B4-BE49-F238E27FC236}">
                <a16:creationId xmlns:a16="http://schemas.microsoft.com/office/drawing/2014/main" id="{9252CDD4-236D-4E0B-B7E5-1299FC84FC97}"/>
              </a:ext>
            </a:extLst>
          </p:cNvPr>
          <p:cNvSpPr>
            <a:spLocks noGrp="1"/>
          </p:cNvSpPr>
          <p:nvPr>
            <p:ph type="sldNum" sz="quarter" idx="17"/>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a:xfrm>
            <a:off x="502303" y="3663846"/>
            <a:ext cx="4385565" cy="2235016"/>
          </a:xfrm>
        </p:spPr>
        <p:txBody>
          <a:bodyPr anchor="t" anchorCtr="0">
            <a:normAutofit/>
          </a:bodyPr>
          <a:lstStyle>
            <a:lvl1pPr algn="l">
              <a:defRPr sz="5400">
                <a:latin typeface="+mj-lt"/>
              </a:defRPr>
            </a:lvl1pPr>
          </a:lstStyle>
          <a:p>
            <a:r>
              <a:rPr lang="en-US"/>
              <a:t>Click to edit Master title style</a:t>
            </a:r>
          </a:p>
        </p:txBody>
      </p:sp>
      <p:cxnSp>
        <p:nvCxnSpPr>
          <p:cNvPr id="10" name="Straight Connector 9">
            <a:extLst>
              <a:ext uri="{FF2B5EF4-FFF2-40B4-BE49-F238E27FC236}">
                <a16:creationId xmlns:a16="http://schemas.microsoft.com/office/drawing/2014/main" id="{AE083BCB-EF8C-3B45-B3E0-6094D68C1246}"/>
              </a:ext>
            </a:extLst>
          </p:cNvPr>
          <p:cNvCxnSpPr>
            <a:cxnSpLocks/>
          </p:cNvCxnSpPr>
          <p:nvPr userDrawn="1"/>
        </p:nvCxnSpPr>
        <p:spPr>
          <a:xfrm>
            <a:off x="4523214" y="0"/>
            <a:ext cx="0" cy="338777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039E4E5-7FFE-CC4B-8842-71AE4FA8604C}"/>
              </a:ext>
            </a:extLst>
          </p:cNvPr>
          <p:cNvSpPr>
            <a:spLocks noGrp="1"/>
          </p:cNvSpPr>
          <p:nvPr>
            <p:ph type="body" sz="quarter" idx="13"/>
          </p:nvPr>
        </p:nvSpPr>
        <p:spPr>
          <a:xfrm>
            <a:off x="5789850" y="3667020"/>
            <a:ext cx="5564845" cy="2235016"/>
          </a:xfrm>
        </p:spPr>
        <p:txBody>
          <a:bodyPr>
            <a:noAutofit/>
          </a:bodyPr>
          <a:lstStyle>
            <a:lvl1pPr marL="0" indent="0">
              <a:buNone/>
              <a:defRPr sz="2400">
                <a:solidFill>
                  <a:schemeClr val="tx2"/>
                </a:solidFill>
                <a:latin typeface="+mj-lt"/>
              </a:defRPr>
            </a:lvl1pPr>
            <a:lvl2pPr marL="457200" indent="0">
              <a:buNone/>
              <a:defRPr sz="2000">
                <a:solidFill>
                  <a:schemeClr val="tx2"/>
                </a:solidFill>
                <a:latin typeface="+mj-lt"/>
              </a:defRPr>
            </a:lvl2pPr>
            <a:lvl3pPr marL="914400" indent="0">
              <a:buNone/>
              <a:defRPr sz="1800">
                <a:solidFill>
                  <a:schemeClr val="tx2"/>
                </a:solidFill>
                <a:latin typeface="+mj-lt"/>
              </a:defRPr>
            </a:lvl3pPr>
            <a:lvl4pPr marL="1371600" indent="0">
              <a:buNone/>
              <a:defRPr sz="1600">
                <a:solidFill>
                  <a:schemeClr val="tx2"/>
                </a:solidFill>
                <a:latin typeface="+mj-lt"/>
              </a:defRPr>
            </a:lvl4pPr>
            <a:lvl5pPr marL="1828800" indent="0">
              <a:buNone/>
              <a:defRPr sz="16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a:extLst>
              <a:ext uri="{FF2B5EF4-FFF2-40B4-BE49-F238E27FC236}">
                <a16:creationId xmlns:a16="http://schemas.microsoft.com/office/drawing/2014/main" id="{130245D5-FEED-9942-BB36-B4B0944B9E5A}"/>
              </a:ext>
            </a:extLst>
          </p:cNvPr>
          <p:cNvSpPr>
            <a:spLocks noGrp="1"/>
          </p:cNvSpPr>
          <p:nvPr>
            <p:ph type="pic" sz="quarter" idx="14"/>
          </p:nvPr>
        </p:nvSpPr>
        <p:spPr>
          <a:xfrm>
            <a:off x="5789613" y="549275"/>
            <a:ext cx="2555875" cy="2838450"/>
          </a:xfrm>
        </p:spPr>
        <p:txBody>
          <a:bodyPr/>
          <a:lstStyle/>
          <a:p>
            <a:r>
              <a:rPr lang="en-US"/>
              <a:t>Click icon to add picture</a:t>
            </a:r>
            <a:endParaRPr lang="en-US" dirty="0"/>
          </a:p>
        </p:txBody>
      </p:sp>
      <p:sp>
        <p:nvSpPr>
          <p:cNvPr id="11" name="Picture Placeholder 3">
            <a:extLst>
              <a:ext uri="{FF2B5EF4-FFF2-40B4-BE49-F238E27FC236}">
                <a16:creationId xmlns:a16="http://schemas.microsoft.com/office/drawing/2014/main" id="{5EE6AB47-FCD9-0E4A-8E1D-B4C8D134BB3C}"/>
              </a:ext>
            </a:extLst>
          </p:cNvPr>
          <p:cNvSpPr>
            <a:spLocks noGrp="1"/>
          </p:cNvSpPr>
          <p:nvPr>
            <p:ph type="pic" sz="quarter" idx="15"/>
          </p:nvPr>
        </p:nvSpPr>
        <p:spPr>
          <a:xfrm>
            <a:off x="8798820" y="549275"/>
            <a:ext cx="2555875" cy="2838450"/>
          </a:xfrm>
        </p:spPr>
        <p:txBody>
          <a:bodyPr/>
          <a:lstStyle/>
          <a:p>
            <a:r>
              <a:rPr lang="en-US"/>
              <a:t>Click icon to add picture</a:t>
            </a:r>
            <a:endParaRPr lang="en-US" dirty="0"/>
          </a:p>
        </p:txBody>
      </p:sp>
      <p:sp>
        <p:nvSpPr>
          <p:cNvPr id="12" name="Rectangle 11">
            <a:extLst>
              <a:ext uri="{FF2B5EF4-FFF2-40B4-BE49-F238E27FC236}">
                <a16:creationId xmlns:a16="http://schemas.microsoft.com/office/drawing/2014/main" id="{0D878389-B981-B246-9A16-3137079B452D}"/>
              </a:ext>
            </a:extLst>
          </p:cNvPr>
          <p:cNvSpPr/>
          <p:nvPr userDrawn="1"/>
        </p:nvSpPr>
        <p:spPr>
          <a:xfrm>
            <a:off x="0" y="6174931"/>
            <a:ext cx="12192000" cy="683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Date Placeholder 2">
            <a:extLst>
              <a:ext uri="{FF2B5EF4-FFF2-40B4-BE49-F238E27FC236}">
                <a16:creationId xmlns:a16="http://schemas.microsoft.com/office/drawing/2014/main" id="{2B04B165-7AD0-4017-991A-53D3876388E7}"/>
              </a:ext>
            </a:extLst>
          </p:cNvPr>
          <p:cNvSpPr>
            <a:spLocks noGrp="1"/>
          </p:cNvSpPr>
          <p:nvPr>
            <p:ph type="dt" sz="half" idx="16"/>
          </p:nvPr>
        </p:nvSpPr>
        <p:spPr>
          <a:xfrm>
            <a:off x="381000" y="6356350"/>
            <a:ext cx="2743200" cy="365125"/>
          </a:xfrm>
        </p:spPr>
        <p:txBody>
          <a:bodyPr/>
          <a:lstStyle>
            <a:lvl1pPr>
              <a:defRPr>
                <a:solidFill>
                  <a:schemeClr val="bg1"/>
                </a:solidFill>
              </a:defRPr>
            </a:lvl1pPr>
          </a:lstStyle>
          <a:p>
            <a:r>
              <a:rPr lang="en-US" dirty="0"/>
              <a:t>20XX</a:t>
            </a:r>
          </a:p>
        </p:txBody>
      </p:sp>
      <p:sp>
        <p:nvSpPr>
          <p:cNvPr id="9" name="Footer Placeholder 4">
            <a:extLst>
              <a:ext uri="{FF2B5EF4-FFF2-40B4-BE49-F238E27FC236}">
                <a16:creationId xmlns:a16="http://schemas.microsoft.com/office/drawing/2014/main" id="{6DF0ACE5-9E0A-47E1-A9C1-193F90792C7E}"/>
              </a:ext>
            </a:extLst>
          </p:cNvPr>
          <p:cNvSpPr>
            <a:spLocks noGrp="1"/>
          </p:cNvSpPr>
          <p:nvPr>
            <p:ph type="ftr" sz="quarter" idx="17"/>
          </p:nvPr>
        </p:nvSpPr>
        <p:spPr>
          <a:xfrm>
            <a:off x="4038600" y="6356350"/>
            <a:ext cx="4114800" cy="365125"/>
          </a:xfrm>
        </p:spPr>
        <p:txBody>
          <a:bodyPr/>
          <a:lstStyle>
            <a:lvl1pPr>
              <a:defRPr>
                <a:solidFill>
                  <a:schemeClr val="bg1"/>
                </a:solidFill>
              </a:defRPr>
            </a:lvl1pPr>
          </a:lstStyle>
          <a:p>
            <a:r>
              <a:rPr lang="en-US" dirty="0"/>
              <a:t>Presentation title</a:t>
            </a:r>
          </a:p>
        </p:txBody>
      </p:sp>
      <p:sp>
        <p:nvSpPr>
          <p:cNvPr id="14" name="Slide Number Placeholder 5">
            <a:extLst>
              <a:ext uri="{FF2B5EF4-FFF2-40B4-BE49-F238E27FC236}">
                <a16:creationId xmlns:a16="http://schemas.microsoft.com/office/drawing/2014/main" id="{B5A32872-1E9F-499E-A0E5-E25A255707F1}"/>
              </a:ext>
            </a:extLst>
          </p:cNvPr>
          <p:cNvSpPr>
            <a:spLocks noGrp="1"/>
          </p:cNvSpPr>
          <p:nvPr>
            <p:ph type="sldNum" sz="quarter" idx="18"/>
          </p:nvPr>
        </p:nvSpPr>
        <p:spPr>
          <a:xfrm>
            <a:off x="10713308" y="6356350"/>
            <a:ext cx="1097692"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3228226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2449822"/>
            <a:ext cx="4812867"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3152954"/>
            <a:ext cx="4812867"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216563" y="2449822"/>
            <a:ext cx="5294154" cy="63626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216563" y="3152954"/>
            <a:ext cx="5294154"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5F2090A0-772A-C549-8840-0CF48830E68A}"/>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7">
            <a:extLst>
              <a:ext uri="{FF2B5EF4-FFF2-40B4-BE49-F238E27FC236}">
                <a16:creationId xmlns:a16="http://schemas.microsoft.com/office/drawing/2014/main" id="{2F5025B1-54F6-4735-8BE4-31E33BB3C17D}"/>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2" name="Title 1">
            <a:extLst>
              <a:ext uri="{FF2B5EF4-FFF2-40B4-BE49-F238E27FC236}">
                <a16:creationId xmlns:a16="http://schemas.microsoft.com/office/drawing/2014/main" id="{08742881-DAF4-4DFE-8C09-2BCC306EF644}"/>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9" name="Date Placeholder 6">
            <a:extLst>
              <a:ext uri="{FF2B5EF4-FFF2-40B4-BE49-F238E27FC236}">
                <a16:creationId xmlns:a16="http://schemas.microsoft.com/office/drawing/2014/main" id="{DFC82FBA-0F09-4E2A-B286-CC1BAF61F3C0}"/>
              </a:ext>
            </a:extLst>
          </p:cNvPr>
          <p:cNvSpPr>
            <a:spLocks noGrp="1"/>
          </p:cNvSpPr>
          <p:nvPr>
            <p:ph type="dt" sz="half" idx="10"/>
          </p:nvPr>
        </p:nvSpPr>
        <p:spPr>
          <a:xfrm>
            <a:off x="381000" y="6356350"/>
            <a:ext cx="2743200" cy="365125"/>
          </a:xfrm>
        </p:spPr>
        <p:txBody>
          <a:bodyPr/>
          <a:lstStyle/>
          <a:p>
            <a:r>
              <a:rPr lang="en-US" dirty="0"/>
              <a:t>20XX</a:t>
            </a:r>
          </a:p>
        </p:txBody>
      </p:sp>
      <p:sp>
        <p:nvSpPr>
          <p:cNvPr id="10" name="Footer Placeholder 10">
            <a:extLst>
              <a:ext uri="{FF2B5EF4-FFF2-40B4-BE49-F238E27FC236}">
                <a16:creationId xmlns:a16="http://schemas.microsoft.com/office/drawing/2014/main" id="{35C8B9BF-3225-42AC-AC54-8108B8778A75}"/>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3" name="Slide Number Placeholder 11">
            <a:extLst>
              <a:ext uri="{FF2B5EF4-FFF2-40B4-BE49-F238E27FC236}">
                <a16:creationId xmlns:a16="http://schemas.microsoft.com/office/drawing/2014/main" id="{B2CA33E4-9BFE-4DCE-972D-17F3F70642E2}"/>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9" y="2484326"/>
            <a:ext cx="3205396"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9" y="3187458"/>
            <a:ext cx="3205396"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550008"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550008"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4">
            <a:extLst>
              <a:ext uri="{FF2B5EF4-FFF2-40B4-BE49-F238E27FC236}">
                <a16:creationId xmlns:a16="http://schemas.microsoft.com/office/drawing/2014/main" id="{860ECCB6-C8A8-BB43-AC04-B3621CFEC5C9}"/>
              </a:ext>
            </a:extLst>
          </p:cNvPr>
          <p:cNvSpPr>
            <a:spLocks noGrp="1"/>
          </p:cNvSpPr>
          <p:nvPr>
            <p:ph type="body" sz="quarter" idx="10" hasCustomPrompt="1"/>
          </p:nvPr>
        </p:nvSpPr>
        <p:spPr>
          <a:xfrm>
            <a:off x="8276013" y="2484326"/>
            <a:ext cx="3221182" cy="619011"/>
          </a:xfrm>
        </p:spPr>
        <p:txBody>
          <a:bodyPr anchor="b">
            <a:normAutofit/>
          </a:bodyPr>
          <a:lstStyle>
            <a:lvl1pPr marL="0" indent="0">
              <a:buNone/>
              <a:defRPr sz="2400" b="0" cap="all" baseline="0">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A42E179B-3AD1-7F42-AE86-86F1F9A377EE}"/>
              </a:ext>
            </a:extLst>
          </p:cNvPr>
          <p:cNvSpPr>
            <a:spLocks noGrp="1"/>
          </p:cNvSpPr>
          <p:nvPr>
            <p:ph sz="quarter" idx="11"/>
          </p:nvPr>
        </p:nvSpPr>
        <p:spPr>
          <a:xfrm>
            <a:off x="8276013" y="3187458"/>
            <a:ext cx="3221182" cy="2827182"/>
          </a:xfrm>
        </p:spPr>
        <p:txBody>
          <a:bodyPr>
            <a:normAutofit/>
          </a:bodyPr>
          <a:lstStyle>
            <a:lvl1pPr marL="342900" indent="-342900">
              <a:lnSpc>
                <a:spcPct val="100000"/>
              </a:lnSpc>
              <a:buFont typeface="Arial" panose="020B0604020202020204" pitchFamily="34" charset="0"/>
              <a:buChar char="•"/>
              <a:defRPr sz="2000">
                <a:solidFill>
                  <a:schemeClr val="tx2"/>
                </a:solidFill>
                <a:latin typeface="+mj-lt"/>
              </a:defRPr>
            </a:lvl1pPr>
            <a:lvl2pPr marL="742950" indent="-285750">
              <a:lnSpc>
                <a:spcPct val="100000"/>
              </a:lnSpc>
              <a:buFont typeface="Arial" panose="020B0604020202020204" pitchFamily="34" charset="0"/>
              <a:buChar char="•"/>
              <a:defRPr sz="1800">
                <a:solidFill>
                  <a:schemeClr val="tx2"/>
                </a:solidFill>
                <a:latin typeface="+mj-lt"/>
              </a:defRPr>
            </a:lvl2pPr>
            <a:lvl3pPr marL="1200150" indent="-285750">
              <a:lnSpc>
                <a:spcPct val="100000"/>
              </a:lnSpc>
              <a:buFont typeface="Arial" panose="020B0604020202020204" pitchFamily="34" charset="0"/>
              <a:buChar char="•"/>
              <a:defRPr sz="1600">
                <a:solidFill>
                  <a:schemeClr val="tx2"/>
                </a:solidFill>
                <a:latin typeface="+mj-lt"/>
              </a:defRPr>
            </a:lvl3pPr>
            <a:lvl4pPr marL="1657350" indent="-285750">
              <a:lnSpc>
                <a:spcPct val="100000"/>
              </a:lnSpc>
              <a:buFont typeface="Arial" panose="020B0604020202020204" pitchFamily="34" charset="0"/>
              <a:buChar char="•"/>
              <a:defRPr sz="1400">
                <a:solidFill>
                  <a:schemeClr val="tx2"/>
                </a:solidFill>
                <a:latin typeface="+mj-lt"/>
              </a:defRPr>
            </a:lvl4pPr>
            <a:lvl5pPr marL="2114550" indent="-285750">
              <a:lnSpc>
                <a:spcPct val="100000"/>
              </a:lnSpc>
              <a:buFont typeface="Arial" panose="020B0604020202020204" pitchFamily="34" charset="0"/>
              <a:buChar char="•"/>
              <a:defRPr sz="1400">
                <a:solidFill>
                  <a:schemeClr val="tx2"/>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081FA6F8-E47A-AF48-81E8-B32BDDD67498}"/>
              </a:ext>
            </a:extLst>
          </p:cNvPr>
          <p:cNvCxnSpPr>
            <a:cxnSpLocks/>
          </p:cNvCxnSpPr>
          <p:nvPr userDrawn="1"/>
        </p:nvCxnSpPr>
        <p:spPr>
          <a:xfrm>
            <a:off x="6763657" y="6256186"/>
            <a:ext cx="5428343"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icture Placeholder 17">
            <a:extLst>
              <a:ext uri="{FF2B5EF4-FFF2-40B4-BE49-F238E27FC236}">
                <a16:creationId xmlns:a16="http://schemas.microsoft.com/office/drawing/2014/main" id="{D90CF65F-2A4B-483A-A668-8CA45F6BA3C6}"/>
              </a:ext>
            </a:extLst>
          </p:cNvPr>
          <p:cNvSpPr>
            <a:spLocks noGrp="1"/>
          </p:cNvSpPr>
          <p:nvPr>
            <p:ph type="pic" sz="quarter" idx="22"/>
          </p:nvPr>
        </p:nvSpPr>
        <p:spPr>
          <a:xfrm>
            <a:off x="0" y="0"/>
            <a:ext cx="12192000" cy="1662113"/>
          </a:xfrm>
        </p:spPr>
        <p:txBody>
          <a:bodyPr/>
          <a:lstStyle/>
          <a:p>
            <a:r>
              <a:rPr lang="en-US"/>
              <a:t>Click icon to add picture</a:t>
            </a:r>
            <a:endParaRPr lang="en-US" dirty="0"/>
          </a:p>
        </p:txBody>
      </p:sp>
      <p:sp>
        <p:nvSpPr>
          <p:cNvPr id="16" name="Title 1">
            <a:extLst>
              <a:ext uri="{FF2B5EF4-FFF2-40B4-BE49-F238E27FC236}">
                <a16:creationId xmlns:a16="http://schemas.microsoft.com/office/drawing/2014/main" id="{FB9C7FF7-CB56-49D5-BC60-5B51F73088FC}"/>
              </a:ext>
            </a:extLst>
          </p:cNvPr>
          <p:cNvSpPr>
            <a:spLocks noGrp="1"/>
          </p:cNvSpPr>
          <p:nvPr>
            <p:ph type="title"/>
          </p:nvPr>
        </p:nvSpPr>
        <p:spPr>
          <a:xfrm>
            <a:off x="1097279" y="493776"/>
            <a:ext cx="9997440" cy="1662113"/>
          </a:xfrm>
          <a:solidFill>
            <a:schemeClr val="tx1">
              <a:alpha val="89000"/>
            </a:schemeClr>
          </a:solidFill>
        </p:spPr>
        <p:txBody>
          <a:bodyPr tIns="365760">
            <a:normAutofit/>
          </a:bodyPr>
          <a:lstStyle>
            <a:lvl1pPr algn="ctr">
              <a:defRPr sz="6000">
                <a:solidFill>
                  <a:schemeClr val="bg1"/>
                </a:solidFill>
                <a:latin typeface="+mj-lt"/>
              </a:defRPr>
            </a:lvl1pPr>
          </a:lstStyle>
          <a:p>
            <a:r>
              <a:rPr lang="en-US"/>
              <a:t>Click to edit Master title style</a:t>
            </a:r>
            <a:endParaRPr lang="en-US" dirty="0"/>
          </a:p>
        </p:txBody>
      </p:sp>
      <p:sp>
        <p:nvSpPr>
          <p:cNvPr id="12" name="Date Placeholder 6">
            <a:extLst>
              <a:ext uri="{FF2B5EF4-FFF2-40B4-BE49-F238E27FC236}">
                <a16:creationId xmlns:a16="http://schemas.microsoft.com/office/drawing/2014/main" id="{3DEAC756-8E1D-4F9B-A6AC-2CB1A39280CF}"/>
              </a:ext>
            </a:extLst>
          </p:cNvPr>
          <p:cNvSpPr>
            <a:spLocks noGrp="1"/>
          </p:cNvSpPr>
          <p:nvPr>
            <p:ph type="dt" sz="half" idx="23"/>
          </p:nvPr>
        </p:nvSpPr>
        <p:spPr>
          <a:xfrm>
            <a:off x="381000" y="6356350"/>
            <a:ext cx="2743200" cy="365125"/>
          </a:xfrm>
        </p:spPr>
        <p:txBody>
          <a:bodyPr/>
          <a:lstStyle/>
          <a:p>
            <a:r>
              <a:rPr lang="en-US" dirty="0"/>
              <a:t>20XX</a:t>
            </a:r>
          </a:p>
        </p:txBody>
      </p:sp>
      <p:sp>
        <p:nvSpPr>
          <p:cNvPr id="13" name="Footer Placeholder 10">
            <a:extLst>
              <a:ext uri="{FF2B5EF4-FFF2-40B4-BE49-F238E27FC236}">
                <a16:creationId xmlns:a16="http://schemas.microsoft.com/office/drawing/2014/main" id="{4DC7375B-BA19-477E-BC1F-E66C9A32D346}"/>
              </a:ext>
            </a:extLst>
          </p:cNvPr>
          <p:cNvSpPr>
            <a:spLocks noGrp="1"/>
          </p:cNvSpPr>
          <p:nvPr>
            <p:ph type="ftr" sz="quarter" idx="24"/>
          </p:nvPr>
        </p:nvSpPr>
        <p:spPr>
          <a:xfrm>
            <a:off x="4038600" y="6356350"/>
            <a:ext cx="4114800" cy="365125"/>
          </a:xfrm>
        </p:spPr>
        <p:txBody>
          <a:bodyPr/>
          <a:lstStyle/>
          <a:p>
            <a:r>
              <a:rPr lang="en-US" dirty="0"/>
              <a:t>Presentation title</a:t>
            </a:r>
          </a:p>
        </p:txBody>
      </p:sp>
      <p:sp>
        <p:nvSpPr>
          <p:cNvPr id="14" name="Slide Number Placeholder 11">
            <a:extLst>
              <a:ext uri="{FF2B5EF4-FFF2-40B4-BE49-F238E27FC236}">
                <a16:creationId xmlns:a16="http://schemas.microsoft.com/office/drawing/2014/main" id="{2EF863B1-B71D-40A5-B100-BEDDF13242E8}"/>
              </a:ext>
            </a:extLst>
          </p:cNvPr>
          <p:cNvSpPr>
            <a:spLocks noGrp="1"/>
          </p:cNvSpPr>
          <p:nvPr>
            <p:ph type="sldNum" sz="quarter" idx="12"/>
          </p:nvPr>
        </p:nvSpPr>
        <p:spPr>
          <a:xfrm>
            <a:off x="10713308" y="6356350"/>
            <a:ext cx="1097692"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07863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all" baseline="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1" r:id="rId4"/>
    <p:sldLayoutId id="2147483662" r:id="rId5"/>
    <p:sldLayoutId id="2147483652" r:id="rId6"/>
    <p:sldLayoutId id="2147483661" r:id="rId7"/>
    <p:sldLayoutId id="2147483653" r:id="rId8"/>
    <p:sldLayoutId id="2147483660" r:id="rId9"/>
    <p:sldLayoutId id="2147483658" r:id="rId10"/>
    <p:sldLayoutId id="2147483664" r:id="rId11"/>
    <p:sldLayoutId id="2147483663" r:id="rId12"/>
    <p:sldLayoutId id="2147483665" r:id="rId13"/>
    <p:sldLayoutId id="2147483655" r:id="rId14"/>
    <p:sldLayoutId id="2147483656" r:id="rId15"/>
    <p:sldLayoutId id="2147483657" r:id="rId16"/>
  </p:sldLayoutIdLst>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21203" y="2383860"/>
            <a:ext cx="7670798" cy="1477157"/>
          </a:xfrm>
        </p:spPr>
        <p:txBody>
          <a:bodyPr>
            <a:normAutofit fontScale="90000"/>
          </a:bodyPr>
          <a:lstStyle/>
          <a:p>
            <a:r>
              <a:rPr lang="en-US" dirty="0"/>
              <a:t>Supply Chain Analysis </a:t>
            </a:r>
            <a:br>
              <a:rPr lang="en-US" dirty="0"/>
            </a:b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6634211" y="4263611"/>
            <a:ext cx="5312138" cy="2260600"/>
          </a:xfrm>
        </p:spPr>
        <p:txBody>
          <a:bodyPr vert="horz" lIns="91440" tIns="45720" rIns="91440" bIns="45720" rtlCol="0" anchor="t">
            <a:normAutofit fontScale="92500" lnSpcReduction="10000"/>
          </a:bodyPr>
          <a:lstStyle/>
          <a:p>
            <a:pPr algn="r"/>
            <a:r>
              <a:rPr lang="en-US" dirty="0"/>
              <a:t>By:</a:t>
            </a:r>
          </a:p>
          <a:p>
            <a:pPr algn="r"/>
            <a:r>
              <a:rPr lang="en-US" dirty="0"/>
              <a:t>Mohit </a:t>
            </a:r>
          </a:p>
          <a:p>
            <a:pPr algn="r"/>
            <a:r>
              <a:rPr lang="en-US" dirty="0"/>
              <a:t>Yaaz Shaikh</a:t>
            </a:r>
          </a:p>
          <a:p>
            <a:pPr algn="r"/>
            <a:r>
              <a:rPr lang="en-US" dirty="0"/>
              <a:t>Rohit</a:t>
            </a:r>
          </a:p>
          <a:p>
            <a:pPr algn="r"/>
            <a:r>
              <a:rPr lang="en-US" dirty="0"/>
              <a:t>Akash</a:t>
            </a:r>
          </a:p>
          <a:p>
            <a:pPr algn="r"/>
            <a:r>
              <a:rPr lang="en-US" dirty="0"/>
              <a:t>OM</a:t>
            </a:r>
          </a:p>
          <a:p>
            <a:endParaRPr lang="en-US" dirty="0"/>
          </a:p>
          <a:p>
            <a:endParaRPr lang="en-US" dirty="0"/>
          </a:p>
        </p:txBody>
      </p:sp>
      <p:sp>
        <p:nvSpPr>
          <p:cNvPr id="17" name="Freeform 8">
            <a:extLst>
              <a:ext uri="{FF2B5EF4-FFF2-40B4-BE49-F238E27FC236}">
                <a16:creationId xmlns:a16="http://schemas.microsoft.com/office/drawing/2014/main" id="{32CAE77E-CF7A-47FE-869E-1176F6CADC14}"/>
              </a:ext>
              <a:ext uri="{C183D7F6-B498-43B3-948B-1728B52AA6E4}">
                <adec:decorative xmlns:adec="http://schemas.microsoft.com/office/drawing/2017/decorative" val="1"/>
              </a:ext>
            </a:extLst>
          </p:cNvPr>
          <p:cNvSpPr/>
          <p:nvPr/>
        </p:nvSpPr>
        <p:spPr>
          <a:xfrm>
            <a:off x="4521203" y="1278962"/>
            <a:ext cx="3672591" cy="5431084"/>
          </a:xfrm>
          <a:custGeom>
            <a:avLst/>
            <a:gdLst>
              <a:gd name="connsiteX0" fmla="*/ 0 w 3912433"/>
              <a:gd name="connsiteY0" fmla="*/ 0 h 5021705"/>
              <a:gd name="connsiteX1" fmla="*/ 0 w 3912433"/>
              <a:gd name="connsiteY1" fmla="*/ 5021705 h 5021705"/>
              <a:gd name="connsiteX2" fmla="*/ 3912433 w 3912433"/>
              <a:gd name="connsiteY2" fmla="*/ 5021705 h 5021705"/>
              <a:gd name="connsiteX3" fmla="*/ 3912433 w 3912433"/>
              <a:gd name="connsiteY3" fmla="*/ 4287187 h 5021705"/>
              <a:gd name="connsiteX0" fmla="*/ 0 w 3912433"/>
              <a:gd name="connsiteY0" fmla="*/ 0 h 5021705"/>
              <a:gd name="connsiteX1" fmla="*/ 0 w 3912433"/>
              <a:gd name="connsiteY1" fmla="*/ 5021705 h 5021705"/>
              <a:gd name="connsiteX2" fmla="*/ 3912433 w 3912433"/>
              <a:gd name="connsiteY2" fmla="*/ 5021705 h 5021705"/>
              <a:gd name="connsiteX3" fmla="*/ 3912433 w 3912433"/>
              <a:gd name="connsiteY3" fmla="*/ 4020996 h 5021705"/>
              <a:gd name="connsiteX0" fmla="*/ 0 w 3912433"/>
              <a:gd name="connsiteY0" fmla="*/ 0 h 5168788"/>
              <a:gd name="connsiteX1" fmla="*/ 0 w 3912433"/>
              <a:gd name="connsiteY1" fmla="*/ 5168788 h 5168788"/>
              <a:gd name="connsiteX2" fmla="*/ 3912433 w 3912433"/>
              <a:gd name="connsiteY2" fmla="*/ 5168788 h 5168788"/>
              <a:gd name="connsiteX3" fmla="*/ 3912433 w 3912433"/>
              <a:gd name="connsiteY3" fmla="*/ 4168079 h 5168788"/>
            </a:gdLst>
            <a:ahLst/>
            <a:cxnLst>
              <a:cxn ang="0">
                <a:pos x="connsiteX0" y="connsiteY0"/>
              </a:cxn>
              <a:cxn ang="0">
                <a:pos x="connsiteX1" y="connsiteY1"/>
              </a:cxn>
              <a:cxn ang="0">
                <a:pos x="connsiteX2" y="connsiteY2"/>
              </a:cxn>
              <a:cxn ang="0">
                <a:pos x="connsiteX3" y="connsiteY3"/>
              </a:cxn>
            </a:cxnLst>
            <a:rect l="l" t="t" r="r" b="b"/>
            <a:pathLst>
              <a:path w="3912433" h="5168788">
                <a:moveTo>
                  <a:pt x="0" y="0"/>
                </a:moveTo>
                <a:lnTo>
                  <a:pt x="0" y="5168788"/>
                </a:lnTo>
                <a:lnTo>
                  <a:pt x="3912433" y="5168788"/>
                </a:lnTo>
                <a:lnTo>
                  <a:pt x="3912433" y="4168079"/>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2B7F3532-0764-4856-AF98-4671C7227F48}"/>
              </a:ext>
              <a:ext uri="{C183D7F6-B498-43B3-948B-1728B52AA6E4}">
                <adec:decorative xmlns:adec="http://schemas.microsoft.com/office/drawing/2017/decorative" val="1"/>
              </a:ext>
            </a:extLst>
          </p:cNvPr>
          <p:cNvCxnSpPr/>
          <p:nvPr/>
        </p:nvCxnSpPr>
        <p:spPr>
          <a:xfrm>
            <a:off x="11718561" y="1775960"/>
            <a:ext cx="0" cy="2218544"/>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Placeholder 9">
            <a:extLst>
              <a:ext uri="{FF2B5EF4-FFF2-40B4-BE49-F238E27FC236}">
                <a16:creationId xmlns:a16="http://schemas.microsoft.com/office/drawing/2014/main" id="{08D9E055-F07B-1A02-D802-E12F91294CF3}"/>
              </a:ext>
            </a:extLst>
          </p:cNvPr>
          <p:cNvPicPr>
            <a:picLocks noGrp="1" noChangeAspect="1"/>
          </p:cNvPicPr>
          <p:nvPr>
            <p:ph type="pic" sz="quarter" idx="10"/>
          </p:nvPr>
        </p:nvPicPr>
        <p:blipFill>
          <a:blip r:embed="rId2"/>
          <a:srcRect l="5556" r="5556"/>
          <a:stretch>
            <a:fillRect/>
          </a:stretch>
        </p:blipFill>
        <p:spPr/>
      </p:pic>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B487A-6CE9-3A3C-A7FB-89B08F00721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A8186A5-6A78-F0D1-C664-4EB9F3A7E7FC}"/>
              </a:ext>
            </a:extLst>
          </p:cNvPr>
          <p:cNvSpPr>
            <a:spLocks noGrp="1"/>
          </p:cNvSpPr>
          <p:nvPr>
            <p:ph sz="quarter" idx="4"/>
          </p:nvPr>
        </p:nvSpPr>
        <p:spPr>
          <a:xfrm>
            <a:off x="5848350" y="850263"/>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Revenue Contribution by Gender:</a:t>
            </a:r>
            <a:endParaRPr lang="en-US" dirty="0"/>
          </a:p>
          <a:p>
            <a:pPr marL="971550" lvl="1" indent="-514350">
              <a:lnSpc>
                <a:spcPct val="107000"/>
              </a:lnSpc>
              <a:spcAft>
                <a:spcPts val="800"/>
              </a:spcAft>
              <a:buSzPts val="1000"/>
              <a:buFont typeface="+mj-lt"/>
              <a:buAutoNum type="romanUcPeriod"/>
              <a:tabLst>
                <a:tab pos="914400" algn="l"/>
              </a:tabLst>
            </a:pPr>
            <a:r>
              <a:rPr lang="en-IN" sz="2000" dirty="0"/>
              <a:t>Male: 21.92%</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Non-binary: 27.96%</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Unknown:29.97%</a:t>
            </a:r>
          </a:p>
          <a:p>
            <a:pPr marL="971550" marR="0" lvl="1" indent="-514350">
              <a:lnSpc>
                <a:spcPct val="107000"/>
              </a:lnSpc>
              <a:spcAft>
                <a:spcPts val="800"/>
              </a:spcAft>
              <a:buSzPts val="1000"/>
              <a:buFont typeface="+mj-lt"/>
              <a:buAutoNum type="romanUcPeriod"/>
              <a:tabLst>
                <a:tab pos="914400" algn="l"/>
              </a:tabLst>
            </a:pPr>
            <a:r>
              <a:rPr lang="en-IN" sz="2000" dirty="0"/>
              <a:t> Female: 20.15%</a:t>
            </a: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IN" sz="2000" dirty="0"/>
          </a:p>
          <a:p>
            <a:pPr marL="742950" marR="0" lvl="1" indent="-285750">
              <a:lnSpc>
                <a:spcPct val="107000"/>
              </a:lnSpc>
              <a:spcAft>
                <a:spcPts val="800"/>
              </a:spcAft>
              <a:buSzPts val="1000"/>
              <a:buFont typeface="Courier New" panose="02070309020205020404" pitchFamily="49" charset="0"/>
              <a:buChar char="o"/>
              <a:tabLst>
                <a:tab pos="914400" algn="l"/>
              </a:tabLst>
            </a:pPr>
            <a:endParaRPr lang="en-IN" sz="2000" dirty="0"/>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2000" dirty="0"/>
          </a:p>
          <a:p>
            <a:pPr marL="0" marR="0" lvl="0" indent="0">
              <a:lnSpc>
                <a:spcPct val="107000"/>
              </a:lnSpc>
              <a:spcAft>
                <a:spcPts val="800"/>
              </a:spcAft>
              <a:buSzPts val="1000"/>
              <a:buNone/>
              <a:tabLst>
                <a:tab pos="457200" algn="l"/>
              </a:tabLst>
            </a:pPr>
            <a:r>
              <a:rPr lang="en-IN" dirty="0"/>
              <a:t>Key Takeaway: Understanding the "Unknown" segment can improve targeting strategies</a:t>
            </a:r>
            <a:endParaRPr lang="en-US" dirty="0"/>
          </a:p>
        </p:txBody>
      </p:sp>
      <p:sp>
        <p:nvSpPr>
          <p:cNvPr id="2" name="Date Placeholder 1">
            <a:extLst>
              <a:ext uri="{FF2B5EF4-FFF2-40B4-BE49-F238E27FC236}">
                <a16:creationId xmlns:a16="http://schemas.microsoft.com/office/drawing/2014/main" id="{725A6969-A858-45BA-D0A7-9C5C498861F7}"/>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D1735F63-AC49-1867-727D-2073FB77EBA9}"/>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7897B233-AD3D-AD16-455C-39BE2520D711}"/>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10" name="Rectangle 2">
            <a:extLst>
              <a:ext uri="{FF2B5EF4-FFF2-40B4-BE49-F238E27FC236}">
                <a16:creationId xmlns:a16="http://schemas.microsoft.com/office/drawing/2014/main" id="{18E77F41-F424-12BB-B0AF-731730F41FDF}"/>
              </a:ext>
            </a:extLst>
          </p:cNvPr>
          <p:cNvSpPr>
            <a:spLocks noChangeArrowheads="1"/>
          </p:cNvSpPr>
          <p:nvPr/>
        </p:nvSpPr>
        <p:spPr bwMode="auto">
          <a:xfrm>
            <a:off x="0" y="715679"/>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0A02E1F9-F2AB-02C2-AC43-BF20FE4E6266}"/>
              </a:ext>
            </a:extLst>
          </p:cNvPr>
          <p:cNvSpPr>
            <a:spLocks noGrp="1"/>
          </p:cNvSpPr>
          <p:nvPr>
            <p:ph type="title"/>
          </p:nvPr>
        </p:nvSpPr>
        <p:spPr>
          <a:xfrm>
            <a:off x="-19051" y="0"/>
            <a:ext cx="12192000" cy="715679"/>
          </a:xfrm>
        </p:spPr>
        <p:txBody>
          <a:bodyPr anchor="t">
            <a:noAutofit/>
          </a:bodyPr>
          <a:lstStyle/>
          <a:p>
            <a:pPr marL="0" marR="0">
              <a:lnSpc>
                <a:spcPct val="107000"/>
              </a:lnSpc>
              <a:spcAft>
                <a:spcPts val="800"/>
              </a:spcAft>
              <a:buNone/>
            </a:pPr>
            <a:r>
              <a:rPr lang="en-IN" sz="2000" dirty="0"/>
              <a:t>Customer Demographics</a:t>
            </a:r>
            <a:endParaRPr lang="en-US" sz="2000" dirty="0"/>
          </a:p>
        </p:txBody>
      </p:sp>
      <p:pic>
        <p:nvPicPr>
          <p:cNvPr id="6" name="Picture 5">
            <a:extLst>
              <a:ext uri="{FF2B5EF4-FFF2-40B4-BE49-F238E27FC236}">
                <a16:creationId xmlns:a16="http://schemas.microsoft.com/office/drawing/2014/main" id="{B28D2D8A-CFA7-59E1-3A85-333ABBCDDCB8}"/>
              </a:ext>
            </a:extLst>
          </p:cNvPr>
          <p:cNvPicPr>
            <a:picLocks noChangeAspect="1"/>
          </p:cNvPicPr>
          <p:nvPr/>
        </p:nvPicPr>
        <p:blipFill>
          <a:blip r:embed="rId2"/>
          <a:stretch>
            <a:fillRect/>
          </a:stretch>
        </p:blipFill>
        <p:spPr>
          <a:xfrm>
            <a:off x="742721" y="2173459"/>
            <a:ext cx="4389349" cy="2781623"/>
          </a:xfrm>
          <a:prstGeom prst="rect">
            <a:avLst/>
          </a:prstGeom>
        </p:spPr>
      </p:pic>
    </p:spTree>
    <p:extLst>
      <p:ext uri="{BB962C8B-B14F-4D97-AF65-F5344CB8AC3E}">
        <p14:creationId xmlns:p14="http://schemas.microsoft.com/office/powerpoint/2010/main" val="73290690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2538E-7441-5956-5EED-C43CAF11634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AEFEAF-DE56-6ABD-F0A7-44E102BEC66F}"/>
              </a:ext>
            </a:extLst>
          </p:cNvPr>
          <p:cNvSpPr>
            <a:spLocks noGrp="1"/>
          </p:cNvSpPr>
          <p:nvPr>
            <p:ph sz="quarter" idx="4"/>
          </p:nvPr>
        </p:nvSpPr>
        <p:spPr>
          <a:xfrm>
            <a:off x="5848350" y="850263"/>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By Product Type:</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Haircare : 36.9% (Highest defect rate)</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Skincare: 34.7%</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Cosmetics : 28.5% (Lowest defect rate)</a:t>
            </a:r>
            <a:endParaRPr lang="en-US" sz="2000" dirty="0"/>
          </a:p>
          <a:p>
            <a:pPr marL="342900" marR="0" lvl="0" indent="-342900">
              <a:lnSpc>
                <a:spcPct val="107000"/>
              </a:lnSpc>
              <a:spcAft>
                <a:spcPts val="800"/>
              </a:spcAft>
              <a:buSzPts val="1000"/>
              <a:buFont typeface="Symbol" panose="05050102010706020507" pitchFamily="18" charset="2"/>
              <a:buChar char=""/>
              <a:tabLst>
                <a:tab pos="457200" algn="l"/>
              </a:tabLst>
            </a:pPr>
            <a:endParaRPr lang="en-IN" dirty="0"/>
          </a:p>
          <a:p>
            <a:pPr marL="342900" marR="0" lvl="0" indent="-342900">
              <a:lnSpc>
                <a:spcPct val="107000"/>
              </a:lnSpc>
              <a:spcAft>
                <a:spcPts val="800"/>
              </a:spcAft>
              <a:buSzPts val="1000"/>
              <a:buFont typeface="Symbol" panose="05050102010706020507" pitchFamily="18" charset="2"/>
              <a:buChar char=""/>
              <a:tabLst>
                <a:tab pos="457200" algn="l"/>
              </a:tabLst>
            </a:pPr>
            <a:endParaRPr lang="en-IN" dirty="0"/>
          </a:p>
          <a:p>
            <a:pPr marL="0" marR="0" lvl="0" indent="0">
              <a:lnSpc>
                <a:spcPct val="107000"/>
              </a:lnSpc>
              <a:spcAft>
                <a:spcPts val="800"/>
              </a:spcAft>
              <a:buSzPts val="1000"/>
              <a:buNone/>
              <a:tabLst>
                <a:tab pos="457200" algn="l"/>
              </a:tabLst>
            </a:pPr>
            <a:endParaRPr lang="en-IN" dirty="0"/>
          </a:p>
          <a:p>
            <a:pPr marL="0" marR="0" lvl="0" indent="0">
              <a:lnSpc>
                <a:spcPct val="107000"/>
              </a:lnSpc>
              <a:spcAft>
                <a:spcPts val="800"/>
              </a:spcAft>
              <a:buSzPts val="1000"/>
              <a:buNone/>
              <a:tabLst>
                <a:tab pos="457200" algn="l"/>
              </a:tabLst>
            </a:pPr>
            <a:endParaRPr lang="en-IN" dirty="0"/>
          </a:p>
          <a:p>
            <a:pPr marL="0" marR="0" lvl="0" indent="0">
              <a:lnSpc>
                <a:spcPct val="107000"/>
              </a:lnSpc>
              <a:spcAft>
                <a:spcPts val="800"/>
              </a:spcAft>
              <a:buSzPts val="1000"/>
              <a:buNone/>
              <a:tabLst>
                <a:tab pos="457200" algn="l"/>
              </a:tabLst>
            </a:pPr>
            <a:r>
              <a:rPr lang="en-IN" dirty="0"/>
              <a:t>Issue: High defect rate in </a:t>
            </a:r>
            <a:r>
              <a:rPr lang="en-IN" sz="2000" dirty="0"/>
              <a:t>Haircare</a:t>
            </a:r>
            <a:r>
              <a:rPr lang="en-IN" dirty="0"/>
              <a:t> suggests quality control concerns.</a:t>
            </a:r>
            <a:endParaRPr lang="en-US" dirty="0"/>
          </a:p>
        </p:txBody>
      </p:sp>
      <p:sp>
        <p:nvSpPr>
          <p:cNvPr id="2" name="Date Placeholder 1">
            <a:extLst>
              <a:ext uri="{FF2B5EF4-FFF2-40B4-BE49-F238E27FC236}">
                <a16:creationId xmlns:a16="http://schemas.microsoft.com/office/drawing/2014/main" id="{581E8DF4-5096-5C32-5685-169EC7501546}"/>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FD3BB1F0-348D-4031-1239-9EF414D92389}"/>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59435DB9-B966-A3A2-BBF0-A3CFBF565D22}"/>
              </a:ext>
            </a:extLst>
          </p:cNvPr>
          <p:cNvSpPr>
            <a:spLocks noGrp="1"/>
          </p:cNvSpPr>
          <p:nvPr>
            <p:ph type="sldNum" sz="quarter" idx="12"/>
          </p:nvPr>
        </p:nvSpPr>
        <p:spPr/>
        <p:txBody>
          <a:bodyPr/>
          <a:lstStyle/>
          <a:p>
            <a:fld id="{294A09A9-5501-47C1-A89A-A340965A2BE2}" type="slidenum">
              <a:rPr lang="en-US" smtClean="0"/>
              <a:pPr/>
              <a:t>11</a:t>
            </a:fld>
            <a:endParaRPr lang="en-US" dirty="0"/>
          </a:p>
        </p:txBody>
      </p:sp>
      <p:sp>
        <p:nvSpPr>
          <p:cNvPr id="10" name="Rectangle 2">
            <a:extLst>
              <a:ext uri="{FF2B5EF4-FFF2-40B4-BE49-F238E27FC236}">
                <a16:creationId xmlns:a16="http://schemas.microsoft.com/office/drawing/2014/main" id="{99C124C4-99E9-60E9-A4C8-AF3F4DF95466}"/>
              </a:ext>
            </a:extLst>
          </p:cNvPr>
          <p:cNvSpPr>
            <a:spLocks noChangeArrowheads="1"/>
          </p:cNvSpPr>
          <p:nvPr/>
        </p:nvSpPr>
        <p:spPr bwMode="auto">
          <a:xfrm>
            <a:off x="-19051" y="707741"/>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47667D0D-CA9C-7B39-340C-A4CD7374E294}"/>
              </a:ext>
            </a:extLst>
          </p:cNvPr>
          <p:cNvSpPr>
            <a:spLocks noGrp="1"/>
          </p:cNvSpPr>
          <p:nvPr>
            <p:ph type="title"/>
          </p:nvPr>
        </p:nvSpPr>
        <p:spPr>
          <a:xfrm>
            <a:off x="0" y="0"/>
            <a:ext cx="12172950" cy="707741"/>
          </a:xfrm>
        </p:spPr>
        <p:txBody>
          <a:bodyPr anchor="t">
            <a:noAutofit/>
          </a:bodyPr>
          <a:lstStyle/>
          <a:p>
            <a:pPr marL="0" marR="0">
              <a:lnSpc>
                <a:spcPct val="107000"/>
              </a:lnSpc>
              <a:spcAft>
                <a:spcPts val="800"/>
              </a:spcAft>
              <a:buNone/>
            </a:pPr>
            <a:r>
              <a:rPr lang="en-IN" sz="2000" dirty="0"/>
              <a:t>Defect Rate Analysis</a:t>
            </a:r>
            <a:endParaRPr lang="en-US" sz="2000" dirty="0"/>
          </a:p>
        </p:txBody>
      </p:sp>
      <p:pic>
        <p:nvPicPr>
          <p:cNvPr id="6" name="Picture 5">
            <a:extLst>
              <a:ext uri="{FF2B5EF4-FFF2-40B4-BE49-F238E27FC236}">
                <a16:creationId xmlns:a16="http://schemas.microsoft.com/office/drawing/2014/main" id="{A1619CB9-705B-D083-B2A3-6538A95FA556}"/>
              </a:ext>
            </a:extLst>
          </p:cNvPr>
          <p:cNvPicPr>
            <a:picLocks noChangeAspect="1"/>
          </p:cNvPicPr>
          <p:nvPr/>
        </p:nvPicPr>
        <p:blipFill>
          <a:blip r:embed="rId2"/>
          <a:stretch>
            <a:fillRect/>
          </a:stretch>
        </p:blipFill>
        <p:spPr>
          <a:xfrm>
            <a:off x="800383" y="1945968"/>
            <a:ext cx="4320257" cy="2842241"/>
          </a:xfrm>
          <a:prstGeom prst="rect">
            <a:avLst/>
          </a:prstGeom>
        </p:spPr>
      </p:pic>
    </p:spTree>
    <p:extLst>
      <p:ext uri="{BB962C8B-B14F-4D97-AF65-F5344CB8AC3E}">
        <p14:creationId xmlns:p14="http://schemas.microsoft.com/office/powerpoint/2010/main" val="326995761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418F2-9822-ECB2-BA89-97751AC5F31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BF3D6EE-4F63-2B99-76AB-96B4A863E4DC}"/>
              </a:ext>
            </a:extLst>
          </p:cNvPr>
          <p:cNvSpPr>
            <a:spLocks noGrp="1"/>
          </p:cNvSpPr>
          <p:nvPr>
            <p:ph sz="quarter" idx="4"/>
          </p:nvPr>
        </p:nvSpPr>
        <p:spPr>
          <a:xfrm>
            <a:off x="5848350" y="850263"/>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Profit Margin by Supplier:</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Supplier 2 &amp; 3: 90 (Highest)</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Supplier 4: 88 (Lowest)</a:t>
            </a:r>
            <a:endParaRPr lang="en-US" sz="2000" dirty="0"/>
          </a:p>
          <a:p>
            <a:pPr marL="514350" marR="0" lvl="0" indent="-514350">
              <a:lnSpc>
                <a:spcPct val="107000"/>
              </a:lnSpc>
              <a:spcAft>
                <a:spcPts val="800"/>
              </a:spcAft>
              <a:buSzPts val="1000"/>
              <a:buFont typeface="+mj-lt"/>
              <a:buAutoNum type="romanUcPeriod"/>
              <a:tabLst>
                <a:tab pos="457200" algn="l"/>
              </a:tabLst>
            </a:pPr>
            <a:r>
              <a:rPr lang="en-IN" dirty="0"/>
              <a:t>Defect Rate by Supplier:</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Supplier 3: Highest defect rate</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Supplier 1 &amp; 4: More reliable</a:t>
            </a:r>
          </a:p>
          <a:p>
            <a:pPr marL="457200" marR="0" lvl="1" indent="0">
              <a:lnSpc>
                <a:spcPct val="107000"/>
              </a:lnSpc>
              <a:spcAft>
                <a:spcPts val="800"/>
              </a:spcAft>
              <a:buSzPts val="1000"/>
              <a:buNone/>
              <a:tabLst>
                <a:tab pos="914400" algn="l"/>
              </a:tabLst>
            </a:pPr>
            <a:endParaRPr lang="en-US" sz="2000" dirty="0"/>
          </a:p>
          <a:p>
            <a:pPr marL="457200" marR="0" lvl="1" indent="0">
              <a:lnSpc>
                <a:spcPct val="107000"/>
              </a:lnSpc>
              <a:spcAft>
                <a:spcPts val="800"/>
              </a:spcAft>
              <a:buSzPts val="1000"/>
              <a:buNone/>
              <a:tabLst>
                <a:tab pos="914400" algn="l"/>
              </a:tabLst>
            </a:pPr>
            <a:endParaRPr lang="en-US" sz="2000" dirty="0"/>
          </a:p>
          <a:p>
            <a:pPr marL="457200" marR="0" lvl="1" indent="0">
              <a:lnSpc>
                <a:spcPct val="107000"/>
              </a:lnSpc>
              <a:spcAft>
                <a:spcPts val="800"/>
              </a:spcAft>
              <a:buSzPts val="1000"/>
              <a:buNone/>
              <a:tabLst>
                <a:tab pos="914400" algn="l"/>
              </a:tabLst>
            </a:pPr>
            <a:endParaRPr lang="en-US" sz="2000" dirty="0"/>
          </a:p>
          <a:p>
            <a:pPr marL="0" marR="0" lvl="0" indent="0">
              <a:lnSpc>
                <a:spcPct val="107000"/>
              </a:lnSpc>
              <a:spcAft>
                <a:spcPts val="800"/>
              </a:spcAft>
              <a:buSzPts val="1000"/>
              <a:buNone/>
              <a:tabLst>
                <a:tab pos="457200" algn="l"/>
              </a:tabLst>
            </a:pPr>
            <a:r>
              <a:rPr lang="en-IN" dirty="0"/>
              <a:t>Key Takeaway: Supplier 3 needs quality improvement.</a:t>
            </a:r>
            <a:endParaRPr lang="en-US" dirty="0"/>
          </a:p>
        </p:txBody>
      </p:sp>
      <p:sp>
        <p:nvSpPr>
          <p:cNvPr id="2" name="Date Placeholder 1">
            <a:extLst>
              <a:ext uri="{FF2B5EF4-FFF2-40B4-BE49-F238E27FC236}">
                <a16:creationId xmlns:a16="http://schemas.microsoft.com/office/drawing/2014/main" id="{B911BDD7-E6A3-8ADD-91C1-A879F30CC8BF}"/>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95D2DA84-B4FD-DA1D-A17B-FD0FC5C0CA0C}"/>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E3548D28-FB2B-F180-60DA-389D3CF1E8D9}"/>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
        <p:nvSpPr>
          <p:cNvPr id="10" name="Rectangle 2">
            <a:extLst>
              <a:ext uri="{FF2B5EF4-FFF2-40B4-BE49-F238E27FC236}">
                <a16:creationId xmlns:a16="http://schemas.microsoft.com/office/drawing/2014/main" id="{9E6F885F-4CA8-45A9-6344-0CF95DD49C50}"/>
              </a:ext>
            </a:extLst>
          </p:cNvPr>
          <p:cNvSpPr>
            <a:spLocks noChangeArrowheads="1"/>
          </p:cNvSpPr>
          <p:nvPr/>
        </p:nvSpPr>
        <p:spPr bwMode="auto">
          <a:xfrm>
            <a:off x="-2" y="715679"/>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489BE7EC-6585-ADD4-2CD2-CDF46693507A}"/>
              </a:ext>
            </a:extLst>
          </p:cNvPr>
          <p:cNvSpPr>
            <a:spLocks noGrp="1"/>
          </p:cNvSpPr>
          <p:nvPr>
            <p:ph type="title"/>
          </p:nvPr>
        </p:nvSpPr>
        <p:spPr>
          <a:xfrm>
            <a:off x="0" y="0"/>
            <a:ext cx="12191998" cy="731554"/>
          </a:xfrm>
        </p:spPr>
        <p:txBody>
          <a:bodyPr anchor="t">
            <a:noAutofit/>
          </a:bodyPr>
          <a:lstStyle/>
          <a:p>
            <a:pPr marL="0" marR="0">
              <a:lnSpc>
                <a:spcPct val="107000"/>
              </a:lnSpc>
              <a:spcAft>
                <a:spcPts val="800"/>
              </a:spcAft>
              <a:buNone/>
            </a:pPr>
            <a:r>
              <a:rPr lang="en-IN" sz="2000" dirty="0"/>
              <a:t>Supplier Insights</a:t>
            </a:r>
            <a:endParaRPr lang="en-US" sz="2000" dirty="0"/>
          </a:p>
        </p:txBody>
      </p:sp>
      <p:pic>
        <p:nvPicPr>
          <p:cNvPr id="6" name="Picture 5">
            <a:extLst>
              <a:ext uri="{FF2B5EF4-FFF2-40B4-BE49-F238E27FC236}">
                <a16:creationId xmlns:a16="http://schemas.microsoft.com/office/drawing/2014/main" id="{1955A9A7-6B70-9935-FA32-0BB66DE2B752}"/>
              </a:ext>
            </a:extLst>
          </p:cNvPr>
          <p:cNvPicPr>
            <a:picLocks noChangeAspect="1"/>
          </p:cNvPicPr>
          <p:nvPr/>
        </p:nvPicPr>
        <p:blipFill>
          <a:blip r:embed="rId2"/>
          <a:stretch>
            <a:fillRect/>
          </a:stretch>
        </p:blipFill>
        <p:spPr>
          <a:xfrm>
            <a:off x="971052" y="1661610"/>
            <a:ext cx="3915024" cy="3234606"/>
          </a:xfrm>
          <a:prstGeom prst="rect">
            <a:avLst/>
          </a:prstGeom>
        </p:spPr>
      </p:pic>
    </p:spTree>
    <p:extLst>
      <p:ext uri="{BB962C8B-B14F-4D97-AF65-F5344CB8AC3E}">
        <p14:creationId xmlns:p14="http://schemas.microsoft.com/office/powerpoint/2010/main" val="268408371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A13C4-CE79-9725-2519-799374A8F1F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4910F8-6111-3C4F-3F31-CA6F43E3E2A1}"/>
              </a:ext>
            </a:extLst>
          </p:cNvPr>
          <p:cNvSpPr>
            <a:spLocks noGrp="1"/>
          </p:cNvSpPr>
          <p:nvPr>
            <p:ph sz="quarter" idx="4"/>
          </p:nvPr>
        </p:nvSpPr>
        <p:spPr>
          <a:xfrm>
            <a:off x="5848350" y="850263"/>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Transportation Mode &amp; Cost:</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Air : 27.1% (Highest)</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Road : 26.7%</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Rail : 26.1%</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Sea : 20.1% (Lowest)</a:t>
            </a:r>
            <a:endParaRPr lang="en-US" sz="2000" dirty="0"/>
          </a:p>
          <a:p>
            <a:pPr marL="514350" marR="0" lvl="0" indent="-514350">
              <a:lnSpc>
                <a:spcPct val="107000"/>
              </a:lnSpc>
              <a:spcAft>
                <a:spcPts val="800"/>
              </a:spcAft>
              <a:buSzPts val="1000"/>
              <a:buFont typeface="+mj-lt"/>
              <a:buAutoNum type="romanUcPeriod"/>
              <a:tabLst>
                <a:tab pos="457200" algn="l"/>
              </a:tabLst>
            </a:pPr>
            <a:r>
              <a:rPr lang="en-IN" dirty="0"/>
              <a:t>Defect Rate by Mode:</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Road : 33.4% (Highest)</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Air: 17.3% (Lowest)</a:t>
            </a:r>
            <a:endParaRPr lang="en-US" sz="2000" dirty="0"/>
          </a:p>
          <a:p>
            <a:pPr marL="0" marR="0" lvl="0" indent="0">
              <a:lnSpc>
                <a:spcPct val="107000"/>
              </a:lnSpc>
              <a:spcAft>
                <a:spcPts val="800"/>
              </a:spcAft>
              <a:buSzPts val="1000"/>
              <a:buNone/>
              <a:tabLst>
                <a:tab pos="457200" algn="l"/>
              </a:tabLst>
            </a:pPr>
            <a:r>
              <a:rPr lang="en-IN" dirty="0"/>
              <a:t>Key Takeaway: Reducing </a:t>
            </a:r>
            <a:r>
              <a:rPr lang="en-IN" sz="2000" dirty="0"/>
              <a:t>Road</a:t>
            </a:r>
            <a:r>
              <a:rPr lang="en-IN" dirty="0"/>
              <a:t> transportation can lower defect rates</a:t>
            </a:r>
            <a:endParaRPr lang="en-US" dirty="0"/>
          </a:p>
        </p:txBody>
      </p:sp>
      <p:sp>
        <p:nvSpPr>
          <p:cNvPr id="2" name="Date Placeholder 1">
            <a:extLst>
              <a:ext uri="{FF2B5EF4-FFF2-40B4-BE49-F238E27FC236}">
                <a16:creationId xmlns:a16="http://schemas.microsoft.com/office/drawing/2014/main" id="{89F7EF86-9195-AE64-7CC9-0982A3859393}"/>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2BAFA0F3-FC56-A58B-88AD-9D0C961C1EF2}"/>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54EDD7A6-C5F8-387D-01D3-ACB36776BABE}"/>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
        <p:nvSpPr>
          <p:cNvPr id="10" name="Rectangle 2">
            <a:extLst>
              <a:ext uri="{FF2B5EF4-FFF2-40B4-BE49-F238E27FC236}">
                <a16:creationId xmlns:a16="http://schemas.microsoft.com/office/drawing/2014/main" id="{98323976-38DC-8E6E-330A-156171171F0F}"/>
              </a:ext>
            </a:extLst>
          </p:cNvPr>
          <p:cNvSpPr>
            <a:spLocks noChangeArrowheads="1"/>
          </p:cNvSpPr>
          <p:nvPr/>
        </p:nvSpPr>
        <p:spPr bwMode="auto">
          <a:xfrm>
            <a:off x="0" y="729692"/>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699B4A3A-B874-85F9-3892-B59511D7607B}"/>
              </a:ext>
            </a:extLst>
          </p:cNvPr>
          <p:cNvSpPr>
            <a:spLocks noGrp="1"/>
          </p:cNvSpPr>
          <p:nvPr>
            <p:ph type="title"/>
          </p:nvPr>
        </p:nvSpPr>
        <p:spPr>
          <a:xfrm>
            <a:off x="1" y="0"/>
            <a:ext cx="12191998" cy="745567"/>
          </a:xfrm>
        </p:spPr>
        <p:txBody>
          <a:bodyPr anchor="t">
            <a:noAutofit/>
          </a:bodyPr>
          <a:lstStyle/>
          <a:p>
            <a:pPr marL="0" marR="0">
              <a:lnSpc>
                <a:spcPct val="107000"/>
              </a:lnSpc>
              <a:spcAft>
                <a:spcPts val="800"/>
              </a:spcAft>
              <a:buNone/>
            </a:pPr>
            <a:r>
              <a:rPr lang="en-IN" sz="2000" dirty="0"/>
              <a:t>Transportation Cost &amp; Defect Rates</a:t>
            </a:r>
            <a:endParaRPr lang="en-US" sz="2000" dirty="0"/>
          </a:p>
        </p:txBody>
      </p:sp>
      <p:pic>
        <p:nvPicPr>
          <p:cNvPr id="6" name="Picture 5">
            <a:extLst>
              <a:ext uri="{FF2B5EF4-FFF2-40B4-BE49-F238E27FC236}">
                <a16:creationId xmlns:a16="http://schemas.microsoft.com/office/drawing/2014/main" id="{705AC7F0-B583-4D8A-1206-FE0D7ECCADF1}"/>
              </a:ext>
            </a:extLst>
          </p:cNvPr>
          <p:cNvPicPr>
            <a:picLocks noChangeAspect="1"/>
          </p:cNvPicPr>
          <p:nvPr/>
        </p:nvPicPr>
        <p:blipFill>
          <a:blip r:embed="rId2"/>
          <a:stretch>
            <a:fillRect/>
          </a:stretch>
        </p:blipFill>
        <p:spPr>
          <a:xfrm>
            <a:off x="3215155" y="3429000"/>
            <a:ext cx="2633194" cy="2498724"/>
          </a:xfrm>
          <a:prstGeom prst="rect">
            <a:avLst/>
          </a:prstGeom>
        </p:spPr>
      </p:pic>
      <p:pic>
        <p:nvPicPr>
          <p:cNvPr id="11" name="Picture 10">
            <a:extLst>
              <a:ext uri="{FF2B5EF4-FFF2-40B4-BE49-F238E27FC236}">
                <a16:creationId xmlns:a16="http://schemas.microsoft.com/office/drawing/2014/main" id="{20E33A5D-4951-7CBC-C7F6-B47B8B955FCD}"/>
              </a:ext>
            </a:extLst>
          </p:cNvPr>
          <p:cNvPicPr>
            <a:picLocks noChangeAspect="1"/>
          </p:cNvPicPr>
          <p:nvPr/>
        </p:nvPicPr>
        <p:blipFill>
          <a:blip r:embed="rId3"/>
          <a:stretch>
            <a:fillRect/>
          </a:stretch>
        </p:blipFill>
        <p:spPr>
          <a:xfrm>
            <a:off x="171450" y="850263"/>
            <a:ext cx="2633194" cy="2392717"/>
          </a:xfrm>
          <a:prstGeom prst="rect">
            <a:avLst/>
          </a:prstGeom>
        </p:spPr>
      </p:pic>
    </p:spTree>
    <p:extLst>
      <p:ext uri="{BB962C8B-B14F-4D97-AF65-F5344CB8AC3E}">
        <p14:creationId xmlns:p14="http://schemas.microsoft.com/office/powerpoint/2010/main" val="125608323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AD237-CFAE-42B2-6DF1-CCC219E16EA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CD4D84B-1ADE-261C-5ECE-A672D517DE27}"/>
              </a:ext>
            </a:extLst>
          </p:cNvPr>
          <p:cNvSpPr>
            <a:spLocks noGrp="1"/>
          </p:cNvSpPr>
          <p:nvPr>
            <p:ph sz="quarter" idx="4"/>
          </p:nvPr>
        </p:nvSpPr>
        <p:spPr>
          <a:xfrm>
            <a:off x="5848350" y="850263"/>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Cosmetics:</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High defect rate (36.9%)</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Supplier 3 is unreliable</a:t>
            </a:r>
            <a:endParaRPr lang="en-US" sz="2000" dirty="0"/>
          </a:p>
          <a:p>
            <a:pPr marL="514350" marR="0" lvl="0" indent="-514350">
              <a:lnSpc>
                <a:spcPct val="107000"/>
              </a:lnSpc>
              <a:spcAft>
                <a:spcPts val="800"/>
              </a:spcAft>
              <a:buSzPts val="1000"/>
              <a:buFont typeface="+mj-lt"/>
              <a:buAutoNum type="romanUcPeriod"/>
              <a:tabLst>
                <a:tab pos="457200" algn="l"/>
              </a:tabLst>
            </a:pPr>
            <a:r>
              <a:rPr lang="en-IN" dirty="0"/>
              <a:t>Haircare:</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Supplier 2 has highest costs</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Road is the worst transport mode</a:t>
            </a:r>
            <a:endParaRPr lang="en-US" sz="2000" dirty="0"/>
          </a:p>
          <a:p>
            <a:pPr marL="514350" marR="0" lvl="0" indent="-514350">
              <a:lnSpc>
                <a:spcPct val="107000"/>
              </a:lnSpc>
              <a:spcAft>
                <a:spcPts val="800"/>
              </a:spcAft>
              <a:buSzPts val="1000"/>
              <a:buFont typeface="+mj-lt"/>
              <a:buAutoNum type="romanUcPeriod"/>
              <a:tabLst>
                <a:tab pos="457200" algn="l"/>
              </a:tabLst>
            </a:pPr>
            <a:r>
              <a:rPr lang="en-IN" dirty="0"/>
              <a:t>Skincare:</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Highest supplier cost ($9.2K)</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Sea is the cheapest &amp; most reliable transport</a:t>
            </a:r>
            <a:endParaRPr lang="en-US" sz="2000" dirty="0"/>
          </a:p>
        </p:txBody>
      </p:sp>
      <p:sp>
        <p:nvSpPr>
          <p:cNvPr id="2" name="Date Placeholder 1">
            <a:extLst>
              <a:ext uri="{FF2B5EF4-FFF2-40B4-BE49-F238E27FC236}">
                <a16:creationId xmlns:a16="http://schemas.microsoft.com/office/drawing/2014/main" id="{B90B632E-48D3-1762-3D30-A96A1B77409B}"/>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B0279787-75FA-217D-9EB7-BBA395AE66DE}"/>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EB877200-FA98-5D44-DF2C-38BEACBEC1B1}"/>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10" name="Rectangle 2">
            <a:extLst>
              <a:ext uri="{FF2B5EF4-FFF2-40B4-BE49-F238E27FC236}">
                <a16:creationId xmlns:a16="http://schemas.microsoft.com/office/drawing/2014/main" id="{3D34E9F1-9B07-4B37-68C6-3461EB5CCFBB}"/>
              </a:ext>
            </a:extLst>
          </p:cNvPr>
          <p:cNvSpPr>
            <a:spLocks noChangeArrowheads="1"/>
          </p:cNvSpPr>
          <p:nvPr/>
        </p:nvSpPr>
        <p:spPr bwMode="auto">
          <a:xfrm>
            <a:off x="0" y="715679"/>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A6B2E588-0B71-E10E-B8A5-449AB514CFFC}"/>
              </a:ext>
            </a:extLst>
          </p:cNvPr>
          <p:cNvSpPr>
            <a:spLocks noGrp="1"/>
          </p:cNvSpPr>
          <p:nvPr>
            <p:ph type="title"/>
          </p:nvPr>
        </p:nvSpPr>
        <p:spPr>
          <a:xfrm>
            <a:off x="1" y="0"/>
            <a:ext cx="12191998" cy="715679"/>
          </a:xfrm>
        </p:spPr>
        <p:txBody>
          <a:bodyPr anchor="t">
            <a:noAutofit/>
          </a:bodyPr>
          <a:lstStyle/>
          <a:p>
            <a:pPr marL="0" marR="0">
              <a:lnSpc>
                <a:spcPct val="107000"/>
              </a:lnSpc>
              <a:spcAft>
                <a:spcPts val="800"/>
              </a:spcAft>
              <a:buNone/>
            </a:pPr>
            <a:r>
              <a:rPr lang="en-IN" sz="2000" dirty="0"/>
              <a:t>Product-Specific Supplier Insights</a:t>
            </a:r>
            <a:endParaRPr lang="en-US" sz="2000" dirty="0"/>
          </a:p>
        </p:txBody>
      </p:sp>
      <p:pic>
        <p:nvPicPr>
          <p:cNvPr id="6" name="Picture 5">
            <a:extLst>
              <a:ext uri="{FF2B5EF4-FFF2-40B4-BE49-F238E27FC236}">
                <a16:creationId xmlns:a16="http://schemas.microsoft.com/office/drawing/2014/main" id="{E2057FA7-E195-5DAF-407F-C925BD33DCD4}"/>
              </a:ext>
            </a:extLst>
          </p:cNvPr>
          <p:cNvPicPr>
            <a:picLocks noChangeAspect="1"/>
          </p:cNvPicPr>
          <p:nvPr/>
        </p:nvPicPr>
        <p:blipFill>
          <a:blip r:embed="rId2"/>
          <a:stretch>
            <a:fillRect/>
          </a:stretch>
        </p:blipFill>
        <p:spPr>
          <a:xfrm>
            <a:off x="205740" y="850263"/>
            <a:ext cx="2520476" cy="2495898"/>
          </a:xfrm>
          <a:prstGeom prst="rect">
            <a:avLst/>
          </a:prstGeom>
        </p:spPr>
      </p:pic>
      <p:pic>
        <p:nvPicPr>
          <p:cNvPr id="11" name="Picture 10">
            <a:extLst>
              <a:ext uri="{FF2B5EF4-FFF2-40B4-BE49-F238E27FC236}">
                <a16:creationId xmlns:a16="http://schemas.microsoft.com/office/drawing/2014/main" id="{88B38F6E-81D1-4A21-A6AD-BC176FB76216}"/>
              </a:ext>
            </a:extLst>
          </p:cNvPr>
          <p:cNvPicPr>
            <a:picLocks noChangeAspect="1"/>
          </p:cNvPicPr>
          <p:nvPr/>
        </p:nvPicPr>
        <p:blipFill>
          <a:blip r:embed="rId3"/>
          <a:stretch>
            <a:fillRect/>
          </a:stretch>
        </p:blipFill>
        <p:spPr>
          <a:xfrm>
            <a:off x="3236433" y="3250607"/>
            <a:ext cx="2520476" cy="2579401"/>
          </a:xfrm>
          <a:prstGeom prst="rect">
            <a:avLst/>
          </a:prstGeom>
        </p:spPr>
      </p:pic>
    </p:spTree>
    <p:extLst>
      <p:ext uri="{BB962C8B-B14F-4D97-AF65-F5344CB8AC3E}">
        <p14:creationId xmlns:p14="http://schemas.microsoft.com/office/powerpoint/2010/main" val="25242735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F2959A91-4FC0-437D-AC15-2DA5FC8C7323}"/>
              </a:ext>
            </a:extLst>
          </p:cNvPr>
          <p:cNvSpPr>
            <a:spLocks noGrp="1"/>
          </p:cNvSpPr>
          <p:nvPr>
            <p:ph type="title"/>
          </p:nvPr>
        </p:nvSpPr>
        <p:spPr>
          <a:xfrm>
            <a:off x="0" y="0"/>
            <a:ext cx="5292090" cy="6858000"/>
          </a:xfrm>
        </p:spPr>
        <p:txBody>
          <a:bodyPr/>
          <a:lstStyle/>
          <a:p>
            <a:r>
              <a:rPr lang="en-US" sz="3200" dirty="0"/>
              <a:t>Recommendations &amp; Key Takeaways  </a:t>
            </a:r>
          </a:p>
        </p:txBody>
      </p:sp>
      <p:sp>
        <p:nvSpPr>
          <p:cNvPr id="2" name="Date Placeholder 1">
            <a:extLst>
              <a:ext uri="{FF2B5EF4-FFF2-40B4-BE49-F238E27FC236}">
                <a16:creationId xmlns:a16="http://schemas.microsoft.com/office/drawing/2014/main" id="{A8124124-F6BB-486F-96EC-75A0CC0B577C}"/>
              </a:ext>
            </a:extLst>
          </p:cNvPr>
          <p:cNvSpPr>
            <a:spLocks noGrp="1"/>
          </p:cNvSpPr>
          <p:nvPr>
            <p:ph type="dt" sz="half" idx="11"/>
          </p:nvPr>
        </p:nvSpPr>
        <p:spPr>
          <a:xfrm>
            <a:off x="3810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3062AD0-8136-4BB7-96DD-82347B32CAF6}"/>
              </a:ext>
            </a:extLst>
          </p:cNvPr>
          <p:cNvSpPr>
            <a:spLocks noGrp="1"/>
          </p:cNvSpPr>
          <p:nvPr>
            <p:ph type="ftr" sz="quarter" idx="12"/>
          </p:nvPr>
        </p:nvSpPr>
        <p:spPr>
          <a:xfrm>
            <a:off x="6096000" y="6356350"/>
            <a:ext cx="2057400" cy="365125"/>
          </a:xfrm>
        </p:spPr>
        <p:txBody>
          <a:bodyPr/>
          <a:lstStyle/>
          <a:p>
            <a:r>
              <a:rPr lang="en-US" dirty="0"/>
              <a:t>Supply chain analysis</a:t>
            </a:r>
          </a:p>
        </p:txBody>
      </p:sp>
      <p:sp>
        <p:nvSpPr>
          <p:cNvPr id="5" name="Slide Number Placeholder 4">
            <a:extLst>
              <a:ext uri="{FF2B5EF4-FFF2-40B4-BE49-F238E27FC236}">
                <a16:creationId xmlns:a16="http://schemas.microsoft.com/office/drawing/2014/main" id="{A1FCEF05-3A03-4BED-B0DD-9680C07AD261}"/>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15</a:t>
            </a:fld>
            <a:endParaRPr lang="en-US" dirty="0"/>
          </a:p>
        </p:txBody>
      </p:sp>
      <p:sp>
        <p:nvSpPr>
          <p:cNvPr id="8" name="Content Placeholder 4">
            <a:extLst>
              <a:ext uri="{FF2B5EF4-FFF2-40B4-BE49-F238E27FC236}">
                <a16:creationId xmlns:a16="http://schemas.microsoft.com/office/drawing/2014/main" id="{A2391A7B-A78C-BCBC-E93E-790B3807CAB1}"/>
              </a:ext>
            </a:extLst>
          </p:cNvPr>
          <p:cNvSpPr txBox="1">
            <a:spLocks/>
          </p:cNvSpPr>
          <p:nvPr/>
        </p:nvSpPr>
        <p:spPr>
          <a:xfrm>
            <a:off x="5429250" y="894791"/>
            <a:ext cx="6381750" cy="50684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Aft>
                <a:spcPts val="800"/>
              </a:spcAft>
              <a:buSzPts val="1000"/>
              <a:buNone/>
              <a:tabLst>
                <a:tab pos="457200" algn="l"/>
              </a:tabLst>
            </a:pPr>
            <a:endParaRPr lang="en-IN" sz="2400" dirty="0">
              <a:solidFill>
                <a:schemeClr val="accent4">
                  <a:lumMod val="75000"/>
                </a:schemeClr>
              </a:solidFill>
              <a:latin typeface="+mj-lt"/>
            </a:endParaRPr>
          </a:p>
          <a:p>
            <a:pPr marL="0" marR="0" lvl="0" indent="0">
              <a:lnSpc>
                <a:spcPct val="107000"/>
              </a:lnSpc>
              <a:spcAft>
                <a:spcPts val="800"/>
              </a:spcAft>
              <a:buSzPts val="1000"/>
              <a:buNone/>
              <a:tabLst>
                <a:tab pos="457200" algn="l"/>
              </a:tabLst>
            </a:pPr>
            <a:r>
              <a:rPr lang="en-IN" sz="2400" dirty="0">
                <a:solidFill>
                  <a:schemeClr val="accent4">
                    <a:lumMod val="75000"/>
                  </a:schemeClr>
                </a:solidFill>
                <a:latin typeface="+mj-lt"/>
              </a:rPr>
              <a:t>Enhance Skincare Marketing Strategies – Since it generates the highest revenue.</a:t>
            </a:r>
            <a:endParaRPr lang="en-US" sz="2400" dirty="0">
              <a:solidFill>
                <a:schemeClr val="accent4">
                  <a:lumMod val="75000"/>
                </a:schemeClr>
              </a:solidFill>
              <a:latin typeface="+mj-lt"/>
            </a:endParaRPr>
          </a:p>
          <a:p>
            <a:pPr marL="0" marR="0" lvl="0" indent="0">
              <a:lnSpc>
                <a:spcPct val="107000"/>
              </a:lnSpc>
              <a:spcAft>
                <a:spcPts val="800"/>
              </a:spcAft>
              <a:buSzPts val="1000"/>
              <a:buNone/>
              <a:tabLst>
                <a:tab pos="457200" algn="l"/>
              </a:tabLst>
            </a:pPr>
            <a:r>
              <a:rPr lang="en-IN" sz="2400" dirty="0">
                <a:solidFill>
                  <a:schemeClr val="accent4">
                    <a:lumMod val="75000"/>
                  </a:schemeClr>
                </a:solidFill>
                <a:latin typeface="+mj-lt"/>
              </a:rPr>
              <a:t>Optimize Logistics with Carrier B – As it contributes the most revenue.</a:t>
            </a:r>
            <a:endParaRPr lang="en-US" sz="2400" dirty="0">
              <a:solidFill>
                <a:schemeClr val="accent4">
                  <a:lumMod val="75000"/>
                </a:schemeClr>
              </a:solidFill>
              <a:latin typeface="+mj-lt"/>
            </a:endParaRPr>
          </a:p>
          <a:p>
            <a:pPr marL="0" marR="0" lvl="0" indent="0">
              <a:lnSpc>
                <a:spcPct val="107000"/>
              </a:lnSpc>
              <a:spcAft>
                <a:spcPts val="800"/>
              </a:spcAft>
              <a:buSzPts val="1000"/>
              <a:buNone/>
              <a:tabLst>
                <a:tab pos="457200" algn="l"/>
              </a:tabLst>
            </a:pPr>
            <a:r>
              <a:rPr lang="en-IN" sz="2400" dirty="0">
                <a:solidFill>
                  <a:schemeClr val="accent4">
                    <a:lumMod val="75000"/>
                  </a:schemeClr>
                </a:solidFill>
                <a:latin typeface="+mj-lt"/>
              </a:rPr>
              <a:t>Improve Haircare Quality Control – Due to high defect rates (36.9%).</a:t>
            </a:r>
            <a:endParaRPr lang="en-US" sz="2400" dirty="0">
              <a:solidFill>
                <a:schemeClr val="accent4">
                  <a:lumMod val="75000"/>
                </a:schemeClr>
              </a:solidFill>
              <a:latin typeface="+mj-lt"/>
            </a:endParaRPr>
          </a:p>
          <a:p>
            <a:pPr marL="0" indent="0">
              <a:lnSpc>
                <a:spcPct val="107000"/>
              </a:lnSpc>
              <a:spcAft>
                <a:spcPts val="800"/>
              </a:spcAft>
              <a:buSzPts val="1000"/>
              <a:buNone/>
              <a:tabLst>
                <a:tab pos="457200" algn="l"/>
              </a:tabLst>
            </a:pPr>
            <a:r>
              <a:rPr lang="en-IN" sz="2400" dirty="0">
                <a:solidFill>
                  <a:schemeClr val="accent4">
                    <a:lumMod val="75000"/>
                  </a:schemeClr>
                </a:solidFill>
                <a:latin typeface="+mj-lt"/>
              </a:rPr>
              <a:t>Refine Customer Data Collection – 29.97% of customers fall under "Unknown."</a:t>
            </a:r>
            <a:endParaRPr lang="en-US" sz="2400" dirty="0">
              <a:solidFill>
                <a:schemeClr val="accent4">
                  <a:lumMod val="75000"/>
                </a:schemeClr>
              </a:solidFill>
              <a:latin typeface="+mj-lt"/>
            </a:endParaRPr>
          </a:p>
        </p:txBody>
      </p:sp>
    </p:spTree>
    <p:extLst>
      <p:ext uri="{BB962C8B-B14F-4D97-AF65-F5344CB8AC3E}">
        <p14:creationId xmlns:p14="http://schemas.microsoft.com/office/powerpoint/2010/main" val="44507069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94753837-F8EB-4144-857D-D1C03138313A}"/>
              </a:ext>
            </a:extLst>
          </p:cNvPr>
          <p:cNvSpPr>
            <a:spLocks noGrp="1"/>
          </p:cNvSpPr>
          <p:nvPr>
            <p:ph type="body" sz="quarter" idx="10"/>
          </p:nvPr>
        </p:nvSpPr>
        <p:spPr>
          <a:xfrm>
            <a:off x="0" y="0"/>
            <a:ext cx="12192000" cy="6857999"/>
          </a:xfrm>
        </p:spPr>
        <p:txBody>
          <a:bodyPr/>
          <a:lstStyle/>
          <a:p>
            <a:endParaRPr lang="en-US" sz="1800" dirty="0"/>
          </a:p>
          <a:p>
            <a:endParaRPr lang="en-US" dirty="0"/>
          </a:p>
          <a:p>
            <a:endParaRPr lang="en-US" dirty="0"/>
          </a:p>
          <a:p>
            <a:endParaRPr lang="en-US" dirty="0"/>
          </a:p>
          <a:p>
            <a:r>
              <a:rPr lang="en-US" dirty="0"/>
              <a:t>"Supply chain is like the back wheel of a bicycle without it, the front wheel doesn’t move."</a:t>
            </a:r>
            <a:br>
              <a:rPr lang="en-US" sz="1800" dirty="0"/>
            </a:b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r>
              <a:rPr lang="en-US" sz="1800" dirty="0"/>
              <a:t> </a:t>
            </a:r>
          </a:p>
        </p:txBody>
      </p:sp>
      <p:sp>
        <p:nvSpPr>
          <p:cNvPr id="18" name="Title 17">
            <a:extLst>
              <a:ext uri="{FF2B5EF4-FFF2-40B4-BE49-F238E27FC236}">
                <a16:creationId xmlns:a16="http://schemas.microsoft.com/office/drawing/2014/main" id="{2EF3A4B2-57A0-42EE-8DCE-BDF1A2756A00}"/>
              </a:ext>
            </a:extLst>
          </p:cNvPr>
          <p:cNvSpPr>
            <a:spLocks noGrp="1"/>
          </p:cNvSpPr>
          <p:nvPr>
            <p:ph type="title"/>
          </p:nvPr>
        </p:nvSpPr>
        <p:spPr>
          <a:xfrm>
            <a:off x="960121" y="3959860"/>
            <a:ext cx="4080510" cy="914401"/>
          </a:xfrm>
        </p:spPr>
        <p:txBody>
          <a:bodyPr/>
          <a:lstStyle/>
          <a:p>
            <a:br>
              <a:rPr lang="en-US" sz="1100" dirty="0"/>
            </a:br>
            <a:br>
              <a:rPr lang="en-US" sz="1100" dirty="0"/>
            </a:br>
            <a:br>
              <a:rPr lang="en-US" sz="1100" dirty="0"/>
            </a:br>
            <a:br>
              <a:rPr lang="en-US" sz="1100" dirty="0"/>
            </a:br>
            <a:r>
              <a:rPr lang="en-US" sz="1100" dirty="0"/>
              <a:t> Elon Musk”</a:t>
            </a:r>
            <a:br>
              <a:rPr lang="en-US" sz="1800" dirty="0"/>
            </a:br>
            <a:endParaRPr lang="en-US" dirty="0"/>
          </a:p>
        </p:txBody>
      </p:sp>
      <p:sp>
        <p:nvSpPr>
          <p:cNvPr id="2" name="Date Placeholder 1">
            <a:extLst>
              <a:ext uri="{FF2B5EF4-FFF2-40B4-BE49-F238E27FC236}">
                <a16:creationId xmlns:a16="http://schemas.microsoft.com/office/drawing/2014/main" id="{F7C7447B-077A-4961-86A9-5923BCAB4804}"/>
              </a:ext>
            </a:extLst>
          </p:cNvPr>
          <p:cNvSpPr>
            <a:spLocks noGrp="1"/>
          </p:cNvSpPr>
          <p:nvPr>
            <p:ph type="dt" sz="half" idx="12"/>
          </p:nvPr>
        </p:nvSpPr>
        <p:spPr/>
        <p:txBody>
          <a:bodyPr/>
          <a:lstStyle/>
          <a:p>
            <a:r>
              <a:rPr lang="en-US" dirty="0"/>
              <a:t>20XX</a:t>
            </a:r>
          </a:p>
        </p:txBody>
      </p:sp>
      <p:sp>
        <p:nvSpPr>
          <p:cNvPr id="3" name="Footer Placeholder 2">
            <a:extLst>
              <a:ext uri="{FF2B5EF4-FFF2-40B4-BE49-F238E27FC236}">
                <a16:creationId xmlns:a16="http://schemas.microsoft.com/office/drawing/2014/main" id="{ABE8F5CA-1242-4729-AC43-4CCF2FB9DCCF}"/>
              </a:ext>
            </a:extLst>
          </p:cNvPr>
          <p:cNvSpPr>
            <a:spLocks noGrp="1"/>
          </p:cNvSpPr>
          <p:nvPr>
            <p:ph type="ftr" sz="quarter" idx="13"/>
          </p:nvPr>
        </p:nvSpPr>
        <p:spPr/>
        <p:txBody>
          <a:bodyPr/>
          <a:lstStyle/>
          <a:p>
            <a:r>
              <a:rPr lang="en-US" dirty="0"/>
              <a:t>Supply chain analysis</a:t>
            </a:r>
          </a:p>
        </p:txBody>
      </p:sp>
      <p:sp>
        <p:nvSpPr>
          <p:cNvPr id="4" name="Slide Number Placeholder 3">
            <a:extLst>
              <a:ext uri="{FF2B5EF4-FFF2-40B4-BE49-F238E27FC236}">
                <a16:creationId xmlns:a16="http://schemas.microsoft.com/office/drawing/2014/main" id="{D835076A-B549-4546-935E-70B9152B0526}"/>
              </a:ext>
            </a:extLst>
          </p:cNvPr>
          <p:cNvSpPr>
            <a:spLocks noGrp="1"/>
          </p:cNvSpPr>
          <p:nvPr>
            <p:ph type="sldNum" sz="quarter" idx="14"/>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55456072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536864" y="2911471"/>
            <a:ext cx="11118272" cy="1662546"/>
          </a:xfrm>
        </p:spPr>
        <p:txBody>
          <a:bodyPr/>
          <a:lstStyle/>
          <a:p>
            <a:r>
              <a:rPr lang="en-US" dirty="0"/>
              <a:t>Thank you</a:t>
            </a:r>
          </a:p>
        </p:txBody>
      </p:sp>
      <p:sp>
        <p:nvSpPr>
          <p:cNvPr id="4" name="Date Placeholder 3">
            <a:extLst>
              <a:ext uri="{FF2B5EF4-FFF2-40B4-BE49-F238E27FC236}">
                <a16:creationId xmlns:a16="http://schemas.microsoft.com/office/drawing/2014/main" id="{6AF71291-B666-4D05-AAAE-17252D331CD9}"/>
              </a:ext>
            </a:extLst>
          </p:cNvPr>
          <p:cNvSpPr>
            <a:spLocks noGrp="1"/>
          </p:cNvSpPr>
          <p:nvPr>
            <p:ph type="dt" sz="half" idx="11"/>
          </p:nvPr>
        </p:nvSpPr>
        <p:spPr/>
        <p:txBody>
          <a:bodyPr/>
          <a:lstStyle/>
          <a:p>
            <a:r>
              <a:rPr lang="en-US" dirty="0"/>
              <a:t>20XX</a:t>
            </a:r>
          </a:p>
        </p:txBody>
      </p:sp>
      <p:sp>
        <p:nvSpPr>
          <p:cNvPr id="5" name="Footer Placeholder 4">
            <a:extLst>
              <a:ext uri="{FF2B5EF4-FFF2-40B4-BE49-F238E27FC236}">
                <a16:creationId xmlns:a16="http://schemas.microsoft.com/office/drawing/2014/main" id="{F759E614-40E7-486F-BBB5-80C863AC6C86}"/>
              </a:ext>
            </a:extLst>
          </p:cNvPr>
          <p:cNvSpPr>
            <a:spLocks noGrp="1"/>
          </p:cNvSpPr>
          <p:nvPr>
            <p:ph type="ftr" sz="quarter" idx="12"/>
          </p:nvPr>
        </p:nvSpPr>
        <p:spPr/>
        <p:txBody>
          <a:bodyPr/>
          <a:lstStyle/>
          <a:p>
            <a:r>
              <a:rPr lang="en-US" dirty="0"/>
              <a:t>Supply chain analysis</a:t>
            </a:r>
          </a:p>
        </p:txBody>
      </p:sp>
      <p:sp>
        <p:nvSpPr>
          <p:cNvPr id="6" name="Slide Number Placeholder 5">
            <a:extLst>
              <a:ext uri="{FF2B5EF4-FFF2-40B4-BE49-F238E27FC236}">
                <a16:creationId xmlns:a16="http://schemas.microsoft.com/office/drawing/2014/main" id="{EDCA79AC-C897-45AD-8CB4-023E28E30EA1}"/>
              </a:ext>
            </a:extLst>
          </p:cNvPr>
          <p:cNvSpPr>
            <a:spLocks noGrp="1"/>
          </p:cNvSpPr>
          <p:nvPr>
            <p:ph type="sldNum" sz="quarter" idx="13"/>
          </p:nvPr>
        </p:nvSpPr>
        <p:spPr/>
        <p:txBody>
          <a:bodyPr/>
          <a:lstStyle/>
          <a:p>
            <a:fld id="{294A09A9-5501-47C1-A89A-A340965A2BE2}" type="slidenum">
              <a:rPr lang="en-US" smtClean="0"/>
              <a:t>17</a:t>
            </a:fld>
            <a:endParaRPr lang="en-US" dirty="0"/>
          </a:p>
        </p:txBody>
      </p:sp>
      <p:pic>
        <p:nvPicPr>
          <p:cNvPr id="15" name="Picture Placeholder 14">
            <a:extLst>
              <a:ext uri="{FF2B5EF4-FFF2-40B4-BE49-F238E27FC236}">
                <a16:creationId xmlns:a16="http://schemas.microsoft.com/office/drawing/2014/main" id="{3A9A3903-77E7-B37F-1C2B-99E3E162D371}"/>
              </a:ext>
            </a:extLst>
          </p:cNvPr>
          <p:cNvPicPr>
            <a:picLocks noGrp="1" noChangeAspect="1"/>
          </p:cNvPicPr>
          <p:nvPr>
            <p:ph type="pic" sz="quarter" idx="10"/>
          </p:nvPr>
        </p:nvPicPr>
        <p:blipFill>
          <a:blip r:embed="rId2"/>
          <a:srcRect t="25833" b="25833"/>
          <a:stretch>
            <a:fillRect/>
          </a:stretch>
        </p:blipFill>
        <p:spPr/>
      </p:pic>
    </p:spTree>
    <p:extLst>
      <p:ext uri="{BB962C8B-B14F-4D97-AF65-F5344CB8AC3E}">
        <p14:creationId xmlns:p14="http://schemas.microsoft.com/office/powerpoint/2010/main" val="310368368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228601" y="876927"/>
            <a:ext cx="5688724" cy="913774"/>
          </a:xfrm>
        </p:spPr>
        <p:txBody>
          <a:bodyPr>
            <a:normAutofit fontScale="90000"/>
          </a:bodyPr>
          <a:lstStyle/>
          <a:p>
            <a:r>
              <a:rPr lang="en-US" dirty="0"/>
              <a:t>Index</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228601" y="2572199"/>
            <a:ext cx="5688723" cy="1999801"/>
          </a:xfrm>
        </p:spPr>
        <p:txBody>
          <a:bodyPr vert="horz" lIns="91440" tIns="45720" rIns="91440" bIns="45720" rtlCol="0" anchor="t">
            <a:normAutofit/>
          </a:bodyPr>
          <a:lstStyle/>
          <a:p>
            <a:r>
              <a:rPr lang="en-US" dirty="0"/>
              <a:t>Introduction</a:t>
            </a:r>
          </a:p>
          <a:p>
            <a:r>
              <a:rPr lang="en-US" dirty="0"/>
              <a:t>Primary goals</a:t>
            </a:r>
          </a:p>
          <a:p>
            <a:r>
              <a:rPr lang="en-US" dirty="0"/>
              <a:t>Insights</a:t>
            </a:r>
          </a:p>
          <a:p>
            <a:r>
              <a:rPr lang="en-US" dirty="0"/>
              <a:t>Recommendations &amp; Key Takeaways  </a:t>
            </a:r>
          </a:p>
          <a:p>
            <a:endParaRPr lang="en-US" dirty="0"/>
          </a:p>
        </p:txBody>
      </p:sp>
      <p:sp>
        <p:nvSpPr>
          <p:cNvPr id="5" name="Footer Placeholder 4">
            <a:extLst>
              <a:ext uri="{FF2B5EF4-FFF2-40B4-BE49-F238E27FC236}">
                <a16:creationId xmlns:a16="http://schemas.microsoft.com/office/drawing/2014/main" id="{1EC8DB68-2E92-404F-92DB-686F0759B355}"/>
              </a:ext>
            </a:extLst>
          </p:cNvPr>
          <p:cNvSpPr>
            <a:spLocks noGrp="1"/>
          </p:cNvSpPr>
          <p:nvPr>
            <p:ph type="ftr" sz="quarter" idx="11"/>
          </p:nvPr>
        </p:nvSpPr>
        <p:spPr>
          <a:xfrm>
            <a:off x="2808890" y="6356350"/>
            <a:ext cx="3108434" cy="365125"/>
          </a:xfrm>
        </p:spPr>
        <p:txBody>
          <a:bodyPr/>
          <a:lstStyle/>
          <a:p>
            <a:r>
              <a:rPr lang="en-US" dirty="0"/>
              <a:t>Supply chain analysis</a:t>
            </a:r>
          </a:p>
        </p:txBody>
      </p:sp>
      <p:sp>
        <p:nvSpPr>
          <p:cNvPr id="6" name="Slide Number Placeholder 5">
            <a:extLst>
              <a:ext uri="{FF2B5EF4-FFF2-40B4-BE49-F238E27FC236}">
                <a16:creationId xmlns:a16="http://schemas.microsoft.com/office/drawing/2014/main" id="{B6F16CF0-2D6F-4308-84F3-0D90106EF453}"/>
              </a:ext>
            </a:extLst>
          </p:cNvPr>
          <p:cNvSpPr>
            <a:spLocks noGrp="1"/>
          </p:cNvSpPr>
          <p:nvPr>
            <p:ph type="sldNum" sz="quarter" idx="4"/>
          </p:nvPr>
        </p:nvSpPr>
        <p:spPr>
          <a:xfrm>
            <a:off x="10713308" y="6356350"/>
            <a:ext cx="1097692" cy="365125"/>
          </a:xfrm>
        </p:spPr>
        <p:txBody>
          <a:bodyPr/>
          <a:lstStyle/>
          <a:p>
            <a:fld id="{294A09A9-5501-47C1-A89A-A340965A2BE2}" type="slidenum">
              <a:rPr lang="en-US" smtClean="0"/>
              <a:pPr/>
              <a:t>2</a:t>
            </a:fld>
            <a:endParaRPr lang="en-US" dirty="0"/>
          </a:p>
        </p:txBody>
      </p:sp>
      <p:sp>
        <p:nvSpPr>
          <p:cNvPr id="4" name="Date Placeholder 3">
            <a:extLst>
              <a:ext uri="{FF2B5EF4-FFF2-40B4-BE49-F238E27FC236}">
                <a16:creationId xmlns:a16="http://schemas.microsoft.com/office/drawing/2014/main" id="{4EE218F9-AB58-4282-BBEE-677032C754E0}"/>
              </a:ext>
            </a:extLst>
          </p:cNvPr>
          <p:cNvSpPr>
            <a:spLocks noGrp="1"/>
          </p:cNvSpPr>
          <p:nvPr>
            <p:ph type="dt" sz="half" idx="2"/>
          </p:nvPr>
        </p:nvSpPr>
        <p:spPr>
          <a:xfrm>
            <a:off x="381000" y="6356350"/>
            <a:ext cx="1954427" cy="365125"/>
          </a:xfrm>
        </p:spPr>
        <p:txBody>
          <a:bodyPr/>
          <a:lstStyle/>
          <a:p>
            <a:r>
              <a:rPr lang="en-US" dirty="0"/>
              <a:t>20XX</a:t>
            </a:r>
          </a:p>
        </p:txBody>
      </p:sp>
      <p:pic>
        <p:nvPicPr>
          <p:cNvPr id="17" name="Picture Placeholder 16">
            <a:extLst>
              <a:ext uri="{FF2B5EF4-FFF2-40B4-BE49-F238E27FC236}">
                <a16:creationId xmlns:a16="http://schemas.microsoft.com/office/drawing/2014/main" id="{181B9958-7AE6-9375-38BC-4D79C2E43D21}"/>
              </a:ext>
            </a:extLst>
          </p:cNvPr>
          <p:cNvPicPr>
            <a:picLocks noGrp="1" noChangeAspect="1"/>
          </p:cNvPicPr>
          <p:nvPr>
            <p:ph type="pic" sz="quarter" idx="10"/>
          </p:nvPr>
        </p:nvPicPr>
        <p:blipFill>
          <a:blip r:embed="rId2"/>
          <a:srcRect l="20370" r="20370"/>
          <a:stretch>
            <a:fillRect/>
          </a:stretch>
        </p:blipFill>
        <p:spPr/>
      </p:pic>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97555" y="507315"/>
            <a:ext cx="10515600" cy="1252163"/>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97555" y="1759478"/>
            <a:ext cx="11892845" cy="1931989"/>
          </a:xfrm>
        </p:spPr>
        <p:txBody>
          <a:bodyPr vert="horz" lIns="91440" tIns="45720" rIns="91440" bIns="45720" rtlCol="0" anchor="t">
            <a:normAutofit fontScale="85000" lnSpcReduction="10000"/>
          </a:bodyPr>
          <a:lstStyle/>
          <a:p>
            <a:r>
              <a:rPr lang="en-US" dirty="0"/>
              <a:t>We are presenting an insightful analysis on our Supply Chain Performance, focusing on key performance metrics, revenue breakdown, supplier efficiency, and logistics optimization. This study highlights crucial trends, including high profitability, inventory management challenges, and areas for operational improvement. We will explore strategies to enhance profitability, optimize supplier partnerships, reduce defect rates, and improve logistics efficiency—ultimately driving business growth. Let's dive into the key findings and recommendations that can take our supply chain to the next level.</a:t>
            </a:r>
          </a:p>
        </p:txBody>
      </p:sp>
      <p:sp>
        <p:nvSpPr>
          <p:cNvPr id="4" name="Date Placeholder 3">
            <a:extLst>
              <a:ext uri="{FF2B5EF4-FFF2-40B4-BE49-F238E27FC236}">
                <a16:creationId xmlns:a16="http://schemas.microsoft.com/office/drawing/2014/main" id="{08793EAC-1C63-48A8-A1F6-B99D0D21E292}"/>
              </a:ext>
            </a:extLst>
          </p:cNvPr>
          <p:cNvSpPr>
            <a:spLocks noGrp="1"/>
          </p:cNvSpPr>
          <p:nvPr>
            <p:ph type="dt" sz="half" idx="11"/>
          </p:nvPr>
        </p:nvSpPr>
        <p:spPr/>
        <p:txBody>
          <a:bodyPr/>
          <a:lstStyle/>
          <a:p>
            <a:r>
              <a:rPr lang="en-US" dirty="0"/>
              <a:t>20XX</a:t>
            </a:r>
          </a:p>
        </p:txBody>
      </p:sp>
      <p:sp>
        <p:nvSpPr>
          <p:cNvPr id="5" name="Footer Placeholder 4">
            <a:extLst>
              <a:ext uri="{FF2B5EF4-FFF2-40B4-BE49-F238E27FC236}">
                <a16:creationId xmlns:a16="http://schemas.microsoft.com/office/drawing/2014/main" id="{0E9DB856-36DA-450C-BBE3-B505DB80DCCD}"/>
              </a:ext>
            </a:extLst>
          </p:cNvPr>
          <p:cNvSpPr>
            <a:spLocks noGrp="1"/>
          </p:cNvSpPr>
          <p:nvPr>
            <p:ph type="ftr" sz="quarter" idx="12"/>
          </p:nvPr>
        </p:nvSpPr>
        <p:spPr/>
        <p:txBody>
          <a:bodyPr/>
          <a:lstStyle/>
          <a:p>
            <a:r>
              <a:rPr lang="en-US" dirty="0"/>
              <a:t>Supply chain analysis</a:t>
            </a:r>
          </a:p>
        </p:txBody>
      </p:sp>
      <p:sp>
        <p:nvSpPr>
          <p:cNvPr id="6" name="Slide Number Placeholder 5">
            <a:extLst>
              <a:ext uri="{FF2B5EF4-FFF2-40B4-BE49-F238E27FC236}">
                <a16:creationId xmlns:a16="http://schemas.microsoft.com/office/drawing/2014/main" id="{634A761C-7039-4C48-BCE5-1581B37826B8}"/>
              </a:ext>
            </a:extLst>
          </p:cNvPr>
          <p:cNvSpPr>
            <a:spLocks noGrp="1"/>
          </p:cNvSpPr>
          <p:nvPr>
            <p:ph type="sldNum" sz="quarter" idx="13"/>
          </p:nvPr>
        </p:nvSpPr>
        <p:spPr/>
        <p:txBody>
          <a:bodyPr/>
          <a:lstStyle/>
          <a:p>
            <a:fld id="{294A09A9-5501-47C1-A89A-A340965A2BE2}" type="slidenum">
              <a:rPr lang="en-US" smtClean="0"/>
              <a:pPr/>
              <a:t>3</a:t>
            </a:fld>
            <a:endParaRPr lang="en-US" dirty="0"/>
          </a:p>
        </p:txBody>
      </p:sp>
      <p:pic>
        <p:nvPicPr>
          <p:cNvPr id="13" name="Picture Placeholder 12">
            <a:extLst>
              <a:ext uri="{FF2B5EF4-FFF2-40B4-BE49-F238E27FC236}">
                <a16:creationId xmlns:a16="http://schemas.microsoft.com/office/drawing/2014/main" id="{BCDABE95-339F-5971-7FFF-25210835C369}"/>
              </a:ext>
            </a:extLst>
          </p:cNvPr>
          <p:cNvPicPr>
            <a:picLocks noGrp="1" noChangeAspect="1"/>
          </p:cNvPicPr>
          <p:nvPr>
            <p:ph type="pic" sz="quarter" idx="10"/>
          </p:nvPr>
        </p:nvPicPr>
        <p:blipFill>
          <a:blip r:embed="rId2"/>
          <a:srcRect t="28437" b="28437"/>
          <a:stretch>
            <a:fillRect/>
          </a:stretch>
        </p:blipFill>
        <p:spPr/>
      </p:pic>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 y="2631132"/>
            <a:ext cx="11118272" cy="1662546"/>
          </a:xfrm>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a:xfrm>
            <a:off x="903111" y="4752623"/>
            <a:ext cx="9861871" cy="1503558"/>
          </a:xfrm>
        </p:spPr>
        <p:txBody>
          <a:bodyPr vert="horz" lIns="91440" tIns="45720" rIns="91440" bIns="45720" rtlCol="0" anchor="t">
            <a:normAutofit/>
          </a:bodyPr>
          <a:lstStyle/>
          <a:p>
            <a:r>
              <a:rPr lang="en-US" dirty="0"/>
              <a:t>Supply Chain Optimization </a:t>
            </a:r>
          </a:p>
        </p:txBody>
      </p:sp>
      <p:sp>
        <p:nvSpPr>
          <p:cNvPr id="3" name="Date Placeholder 2">
            <a:extLst>
              <a:ext uri="{FF2B5EF4-FFF2-40B4-BE49-F238E27FC236}">
                <a16:creationId xmlns:a16="http://schemas.microsoft.com/office/drawing/2014/main" id="{DA5A38AF-5F12-4DEB-89DB-4B80B9A251CE}"/>
              </a:ext>
            </a:extLst>
          </p:cNvPr>
          <p:cNvSpPr>
            <a:spLocks noGrp="1"/>
          </p:cNvSpPr>
          <p:nvPr>
            <p:ph type="dt" sz="half" idx="11"/>
          </p:nvPr>
        </p:nvSpPr>
        <p:spPr/>
        <p:txBody>
          <a:bodyPr/>
          <a:lstStyle/>
          <a:p>
            <a:r>
              <a:rPr lang="en-US" dirty="0"/>
              <a:t>20XX</a:t>
            </a:r>
          </a:p>
        </p:txBody>
      </p:sp>
      <p:sp>
        <p:nvSpPr>
          <p:cNvPr id="5" name="Footer Placeholder 4">
            <a:extLst>
              <a:ext uri="{FF2B5EF4-FFF2-40B4-BE49-F238E27FC236}">
                <a16:creationId xmlns:a16="http://schemas.microsoft.com/office/drawing/2014/main" id="{84C8C656-CFD5-4338-8297-78599A48AD5B}"/>
              </a:ext>
            </a:extLst>
          </p:cNvPr>
          <p:cNvSpPr>
            <a:spLocks noGrp="1"/>
          </p:cNvSpPr>
          <p:nvPr>
            <p:ph type="ftr" sz="quarter" idx="12"/>
          </p:nvPr>
        </p:nvSpPr>
        <p:spPr/>
        <p:txBody>
          <a:bodyPr/>
          <a:lstStyle/>
          <a:p>
            <a:r>
              <a:rPr lang="en-US" dirty="0"/>
              <a:t>Supply chain analysis</a:t>
            </a:r>
          </a:p>
        </p:txBody>
      </p:sp>
      <p:sp>
        <p:nvSpPr>
          <p:cNvPr id="6" name="Slide Number Placeholder 5">
            <a:extLst>
              <a:ext uri="{FF2B5EF4-FFF2-40B4-BE49-F238E27FC236}">
                <a16:creationId xmlns:a16="http://schemas.microsoft.com/office/drawing/2014/main" id="{6C12D1DB-98A9-477C-8F80-806B56E5CF72}"/>
              </a:ext>
            </a:extLst>
          </p:cNvPr>
          <p:cNvSpPr>
            <a:spLocks noGrp="1"/>
          </p:cNvSpPr>
          <p:nvPr>
            <p:ph type="sldNum" sz="quarter" idx="13"/>
          </p:nvPr>
        </p:nvSpPr>
        <p:spPr/>
        <p:txBody>
          <a:bodyPr/>
          <a:lstStyle/>
          <a:p>
            <a:fld id="{294A09A9-5501-47C1-A89A-A340965A2BE2}" type="slidenum">
              <a:rPr lang="en-US" smtClean="0"/>
              <a:t>4</a:t>
            </a:fld>
            <a:endParaRPr lang="en-US" dirty="0"/>
          </a:p>
        </p:txBody>
      </p:sp>
      <p:pic>
        <p:nvPicPr>
          <p:cNvPr id="10" name="Picture Placeholder 9">
            <a:extLst>
              <a:ext uri="{FF2B5EF4-FFF2-40B4-BE49-F238E27FC236}">
                <a16:creationId xmlns:a16="http://schemas.microsoft.com/office/drawing/2014/main" id="{D97A50E7-888D-16C3-759D-89DFFB234480}"/>
              </a:ext>
            </a:extLst>
          </p:cNvPr>
          <p:cNvPicPr>
            <a:picLocks noGrp="1" noChangeAspect="1"/>
          </p:cNvPicPr>
          <p:nvPr>
            <p:ph type="pic" sz="quarter" idx="10"/>
          </p:nvPr>
        </p:nvPicPr>
        <p:blipFill>
          <a:blip r:embed="rId2"/>
          <a:srcRect t="31875" b="31875"/>
          <a:stretch>
            <a:fillRect/>
          </a:stretch>
        </p:blipFill>
        <p:spPr/>
      </p:pic>
    </p:spTree>
    <p:extLst>
      <p:ext uri="{BB962C8B-B14F-4D97-AF65-F5344CB8AC3E}">
        <p14:creationId xmlns:p14="http://schemas.microsoft.com/office/powerpoint/2010/main" val="344679733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6BF31-4B42-3212-9AC6-BBC6A290FE30}"/>
            </a:ext>
          </a:extLst>
        </p:cNvPr>
        <p:cNvGrpSpPr/>
        <p:nvPr/>
      </p:nvGrpSpPr>
      <p:grpSpPr>
        <a:xfrm>
          <a:off x="0" y="0"/>
          <a:ext cx="0" cy="0"/>
          <a:chOff x="0" y="0"/>
          <a:chExt cx="0" cy="0"/>
        </a:xfrm>
      </p:grpSpPr>
      <p:sp>
        <p:nvSpPr>
          <p:cNvPr id="32" name="Title 31">
            <a:extLst>
              <a:ext uri="{FF2B5EF4-FFF2-40B4-BE49-F238E27FC236}">
                <a16:creationId xmlns:a16="http://schemas.microsoft.com/office/drawing/2014/main" id="{7FB5AC89-8C3C-3F3E-506E-D6A074EE0172}"/>
              </a:ext>
            </a:extLst>
          </p:cNvPr>
          <p:cNvSpPr>
            <a:spLocks noGrp="1"/>
          </p:cNvSpPr>
          <p:nvPr>
            <p:ph type="title"/>
          </p:nvPr>
        </p:nvSpPr>
        <p:spPr>
          <a:xfrm>
            <a:off x="3935523" y="-4763"/>
            <a:ext cx="4469130" cy="719503"/>
          </a:xfrm>
        </p:spPr>
        <p:txBody>
          <a:bodyPr/>
          <a:lstStyle/>
          <a:p>
            <a:r>
              <a:rPr lang="en-US" sz="3200" dirty="0"/>
              <a:t>OVERVIEW</a:t>
            </a:r>
          </a:p>
        </p:txBody>
      </p:sp>
      <p:sp>
        <p:nvSpPr>
          <p:cNvPr id="2" name="Date Placeholder 1">
            <a:extLst>
              <a:ext uri="{FF2B5EF4-FFF2-40B4-BE49-F238E27FC236}">
                <a16:creationId xmlns:a16="http://schemas.microsoft.com/office/drawing/2014/main" id="{99D4486F-7E57-F45A-D92F-9FDF2F420CD5}"/>
              </a:ext>
            </a:extLst>
          </p:cNvPr>
          <p:cNvSpPr>
            <a:spLocks noGrp="1"/>
          </p:cNvSpPr>
          <p:nvPr>
            <p:ph type="dt" sz="half" idx="11"/>
          </p:nvPr>
        </p:nvSpPr>
        <p:spPr>
          <a:xfrm>
            <a:off x="381000" y="6356350"/>
            <a:ext cx="2743200" cy="365125"/>
          </a:xfrm>
        </p:spPr>
        <p:txBody>
          <a:bodyPr/>
          <a:lstStyle/>
          <a:p>
            <a:r>
              <a:rPr lang="en-US" dirty="0"/>
              <a:t>20XX</a:t>
            </a:r>
          </a:p>
        </p:txBody>
      </p:sp>
      <p:sp>
        <p:nvSpPr>
          <p:cNvPr id="5" name="Slide Number Placeholder 4">
            <a:extLst>
              <a:ext uri="{FF2B5EF4-FFF2-40B4-BE49-F238E27FC236}">
                <a16:creationId xmlns:a16="http://schemas.microsoft.com/office/drawing/2014/main" id="{3D83466C-D813-7B70-1B32-D6EBAFBB3C53}"/>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5</a:t>
            </a:fld>
            <a:endParaRPr lang="en-US" dirty="0"/>
          </a:p>
        </p:txBody>
      </p:sp>
      <p:pic>
        <p:nvPicPr>
          <p:cNvPr id="6" name="Picture 5">
            <a:extLst>
              <a:ext uri="{FF2B5EF4-FFF2-40B4-BE49-F238E27FC236}">
                <a16:creationId xmlns:a16="http://schemas.microsoft.com/office/drawing/2014/main" id="{96BD4670-B6E5-F612-494E-4906087E086A}"/>
              </a:ext>
            </a:extLst>
          </p:cNvPr>
          <p:cNvPicPr>
            <a:picLocks noChangeAspect="1"/>
          </p:cNvPicPr>
          <p:nvPr/>
        </p:nvPicPr>
        <p:blipFill>
          <a:blip r:embed="rId2"/>
          <a:stretch>
            <a:fillRect/>
          </a:stretch>
        </p:blipFill>
        <p:spPr>
          <a:xfrm>
            <a:off x="1000331" y="748977"/>
            <a:ext cx="9894158" cy="5573136"/>
          </a:xfrm>
          <a:prstGeom prst="rect">
            <a:avLst/>
          </a:prstGeom>
        </p:spPr>
      </p:pic>
      <p:sp>
        <p:nvSpPr>
          <p:cNvPr id="7" name="Footer Placeholder 4">
            <a:extLst>
              <a:ext uri="{FF2B5EF4-FFF2-40B4-BE49-F238E27FC236}">
                <a16:creationId xmlns:a16="http://schemas.microsoft.com/office/drawing/2014/main" id="{18195863-E9D6-7E1C-98D7-E3685C524A55}"/>
              </a:ext>
            </a:extLst>
          </p:cNvPr>
          <p:cNvSpPr>
            <a:spLocks noGrp="1"/>
          </p:cNvSpPr>
          <p:nvPr>
            <p:ph type="ftr" sz="quarter" idx="12"/>
          </p:nvPr>
        </p:nvSpPr>
        <p:spPr>
          <a:xfrm>
            <a:off x="4038600" y="6356350"/>
            <a:ext cx="4114800" cy="365125"/>
          </a:xfrm>
        </p:spPr>
        <p:txBody>
          <a:bodyPr/>
          <a:lstStyle/>
          <a:p>
            <a:pPr algn="ctr"/>
            <a:r>
              <a:rPr lang="en-US" dirty="0"/>
              <a:t>Supply chain analysis</a:t>
            </a:r>
          </a:p>
        </p:txBody>
      </p:sp>
    </p:spTree>
    <p:extLst>
      <p:ext uri="{BB962C8B-B14F-4D97-AF65-F5344CB8AC3E}">
        <p14:creationId xmlns:p14="http://schemas.microsoft.com/office/powerpoint/2010/main" val="302870887"/>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F0308-05E6-DCD6-F50B-E2EBBCB90550}"/>
            </a:ext>
          </a:extLst>
        </p:cNvPr>
        <p:cNvGrpSpPr/>
        <p:nvPr/>
      </p:nvGrpSpPr>
      <p:grpSpPr>
        <a:xfrm>
          <a:off x="0" y="0"/>
          <a:ext cx="0" cy="0"/>
          <a:chOff x="0" y="0"/>
          <a:chExt cx="0" cy="0"/>
        </a:xfrm>
      </p:grpSpPr>
      <p:sp>
        <p:nvSpPr>
          <p:cNvPr id="32" name="Title 31">
            <a:extLst>
              <a:ext uri="{FF2B5EF4-FFF2-40B4-BE49-F238E27FC236}">
                <a16:creationId xmlns:a16="http://schemas.microsoft.com/office/drawing/2014/main" id="{D184B1E4-3A84-567F-E6DD-BAB8AF7BB13A}"/>
              </a:ext>
            </a:extLst>
          </p:cNvPr>
          <p:cNvSpPr>
            <a:spLocks noGrp="1"/>
          </p:cNvSpPr>
          <p:nvPr>
            <p:ph type="title"/>
          </p:nvPr>
        </p:nvSpPr>
        <p:spPr>
          <a:xfrm>
            <a:off x="3935523" y="-4763"/>
            <a:ext cx="4469130" cy="719503"/>
          </a:xfrm>
        </p:spPr>
        <p:txBody>
          <a:bodyPr/>
          <a:lstStyle/>
          <a:p>
            <a:r>
              <a:rPr lang="en-US" sz="3200" dirty="0"/>
              <a:t>Supplier and products</a:t>
            </a:r>
          </a:p>
        </p:txBody>
      </p:sp>
      <p:sp>
        <p:nvSpPr>
          <p:cNvPr id="2" name="Date Placeholder 1">
            <a:extLst>
              <a:ext uri="{FF2B5EF4-FFF2-40B4-BE49-F238E27FC236}">
                <a16:creationId xmlns:a16="http://schemas.microsoft.com/office/drawing/2014/main" id="{CA6A1A12-C210-DF56-8367-529C90F83703}"/>
              </a:ext>
            </a:extLst>
          </p:cNvPr>
          <p:cNvSpPr>
            <a:spLocks noGrp="1"/>
          </p:cNvSpPr>
          <p:nvPr>
            <p:ph type="dt" sz="half" idx="11"/>
          </p:nvPr>
        </p:nvSpPr>
        <p:spPr>
          <a:xfrm>
            <a:off x="381000" y="6356350"/>
            <a:ext cx="2743200" cy="365125"/>
          </a:xfrm>
        </p:spPr>
        <p:txBody>
          <a:bodyPr/>
          <a:lstStyle/>
          <a:p>
            <a:r>
              <a:rPr lang="en-US" dirty="0"/>
              <a:t>20XX</a:t>
            </a:r>
          </a:p>
        </p:txBody>
      </p:sp>
      <p:sp>
        <p:nvSpPr>
          <p:cNvPr id="5" name="Slide Number Placeholder 4">
            <a:extLst>
              <a:ext uri="{FF2B5EF4-FFF2-40B4-BE49-F238E27FC236}">
                <a16:creationId xmlns:a16="http://schemas.microsoft.com/office/drawing/2014/main" id="{21107AAC-A957-65FA-5827-BE04C8F96BE8}"/>
              </a:ext>
            </a:extLst>
          </p:cNvPr>
          <p:cNvSpPr>
            <a:spLocks noGrp="1"/>
          </p:cNvSpPr>
          <p:nvPr>
            <p:ph type="sldNum" sz="quarter" idx="13"/>
          </p:nvPr>
        </p:nvSpPr>
        <p:spPr>
          <a:xfrm>
            <a:off x="10713308" y="6356350"/>
            <a:ext cx="1097692" cy="365125"/>
          </a:xfrm>
        </p:spPr>
        <p:txBody>
          <a:bodyPr/>
          <a:lstStyle/>
          <a:p>
            <a:fld id="{294A09A9-5501-47C1-A89A-A340965A2BE2}" type="slidenum">
              <a:rPr lang="en-US" smtClean="0"/>
              <a:pPr/>
              <a:t>6</a:t>
            </a:fld>
            <a:endParaRPr lang="en-US" dirty="0"/>
          </a:p>
        </p:txBody>
      </p:sp>
      <p:sp>
        <p:nvSpPr>
          <p:cNvPr id="7" name="Footer Placeholder 4">
            <a:extLst>
              <a:ext uri="{FF2B5EF4-FFF2-40B4-BE49-F238E27FC236}">
                <a16:creationId xmlns:a16="http://schemas.microsoft.com/office/drawing/2014/main" id="{8B67F4FB-4908-740A-F5C4-5F0814204049}"/>
              </a:ext>
            </a:extLst>
          </p:cNvPr>
          <p:cNvSpPr>
            <a:spLocks noGrp="1"/>
          </p:cNvSpPr>
          <p:nvPr>
            <p:ph type="ftr" sz="quarter" idx="12"/>
          </p:nvPr>
        </p:nvSpPr>
        <p:spPr>
          <a:xfrm>
            <a:off x="4038600" y="6356350"/>
            <a:ext cx="4114800" cy="365125"/>
          </a:xfrm>
        </p:spPr>
        <p:txBody>
          <a:bodyPr/>
          <a:lstStyle/>
          <a:p>
            <a:pPr algn="ctr"/>
            <a:r>
              <a:rPr lang="en-US" dirty="0"/>
              <a:t>Supply chain analysis</a:t>
            </a:r>
          </a:p>
        </p:txBody>
      </p:sp>
      <p:pic>
        <p:nvPicPr>
          <p:cNvPr id="4" name="Picture 3">
            <a:extLst>
              <a:ext uri="{FF2B5EF4-FFF2-40B4-BE49-F238E27FC236}">
                <a16:creationId xmlns:a16="http://schemas.microsoft.com/office/drawing/2014/main" id="{4D618440-C5E9-7799-E63C-B150A8ECA2AE}"/>
              </a:ext>
            </a:extLst>
          </p:cNvPr>
          <p:cNvPicPr>
            <a:picLocks noChangeAspect="1"/>
          </p:cNvPicPr>
          <p:nvPr/>
        </p:nvPicPr>
        <p:blipFill>
          <a:blip r:embed="rId2"/>
          <a:stretch>
            <a:fillRect/>
          </a:stretch>
        </p:blipFill>
        <p:spPr>
          <a:xfrm>
            <a:off x="1134627" y="677141"/>
            <a:ext cx="9712443" cy="5503718"/>
          </a:xfrm>
          <a:prstGeom prst="rect">
            <a:avLst/>
          </a:prstGeom>
        </p:spPr>
      </p:pic>
    </p:spTree>
    <p:extLst>
      <p:ext uri="{BB962C8B-B14F-4D97-AF65-F5344CB8AC3E}">
        <p14:creationId xmlns:p14="http://schemas.microsoft.com/office/powerpoint/2010/main" val="12851892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5703570" y="930274"/>
            <a:ext cx="6343649" cy="5212046"/>
          </a:xfrm>
        </p:spPr>
        <p:txBody>
          <a:bodyPr>
            <a:normAutofit/>
          </a:bodyPr>
          <a:lstStyle/>
          <a:p>
            <a:pPr marL="514350" marR="0" lvl="0" indent="-514350" fontAlgn="base">
              <a:spcAft>
                <a:spcPct val="0"/>
              </a:spcAft>
              <a:buClrTx/>
              <a:buSzTx/>
              <a:buFont typeface="+mj-lt"/>
              <a:buAutoNum type="romanUcPeriod"/>
              <a:tabLst/>
            </a:pPr>
            <a:r>
              <a:rPr lang="en-US" altLang="en-US" dirty="0"/>
              <a:t>Total Revenue: $578K</a:t>
            </a:r>
          </a:p>
          <a:p>
            <a:pPr marL="514350" marR="0" lvl="0" indent="-514350" fontAlgn="base">
              <a:spcAft>
                <a:spcPct val="0"/>
              </a:spcAft>
              <a:buClrTx/>
              <a:buSzTx/>
              <a:buFont typeface="+mj-lt"/>
              <a:buAutoNum type="romanUcPeriod"/>
              <a:tabLst/>
            </a:pPr>
            <a:r>
              <a:rPr lang="en-US" altLang="en-US" dirty="0"/>
              <a:t>Total Profit: $520K</a:t>
            </a:r>
          </a:p>
          <a:p>
            <a:pPr marL="514350" marR="0" lvl="0" indent="-514350" fontAlgn="base">
              <a:spcAft>
                <a:spcPct val="0"/>
              </a:spcAft>
              <a:buClrTx/>
              <a:buSzTx/>
              <a:buFont typeface="+mj-lt"/>
              <a:buAutoNum type="romanUcPeriod"/>
              <a:tabLst/>
            </a:pPr>
            <a:r>
              <a:rPr lang="en-US" altLang="en-US" dirty="0"/>
              <a:t>Total Cost: $53K</a:t>
            </a:r>
          </a:p>
          <a:p>
            <a:pPr marL="514350" marR="0" lvl="0" indent="-514350" fontAlgn="base">
              <a:spcAft>
                <a:spcPct val="0"/>
              </a:spcAft>
              <a:buClrTx/>
              <a:buSzTx/>
              <a:buFont typeface="+mj-lt"/>
              <a:buAutoNum type="romanUcPeriod"/>
              <a:tabLst/>
            </a:pPr>
            <a:r>
              <a:rPr lang="en-US" altLang="en-US" dirty="0"/>
              <a:t>Total Products Sold: 46K</a:t>
            </a:r>
          </a:p>
          <a:p>
            <a:pPr marL="514350" marR="0" lvl="0" indent="-514350" fontAlgn="base">
              <a:spcAft>
                <a:spcPct val="0"/>
              </a:spcAft>
              <a:buClrTx/>
              <a:buSzTx/>
              <a:buFont typeface="+mj-lt"/>
              <a:buAutoNum type="romanUcPeriod"/>
              <a:tabLst/>
            </a:pPr>
            <a:r>
              <a:rPr lang="en-US" altLang="en-US" dirty="0"/>
              <a:t>Profit Margin: 90%</a:t>
            </a:r>
          </a:p>
          <a:p>
            <a:pPr marL="514350" marR="0" lvl="0" indent="-514350" fontAlgn="base">
              <a:spcAft>
                <a:spcPct val="0"/>
              </a:spcAft>
              <a:buClrTx/>
              <a:buSzTx/>
              <a:buFont typeface="+mj-lt"/>
              <a:buAutoNum type="romanUcPeriod"/>
              <a:tabLst/>
            </a:pPr>
            <a:r>
              <a:rPr lang="en-US" altLang="en-US" dirty="0"/>
              <a:t>Stock Level: 4,777</a:t>
            </a:r>
          </a:p>
          <a:p>
            <a:pPr marL="0" marR="0" lvl="0" indent="0" fontAlgn="base">
              <a:spcAft>
                <a:spcPct val="0"/>
              </a:spcAft>
              <a:buClrTx/>
              <a:buSzTx/>
              <a:buNone/>
              <a:tabLst/>
            </a:pPr>
            <a:endParaRPr lang="en-US" altLang="en-US" dirty="0"/>
          </a:p>
          <a:p>
            <a:pPr marL="0" marR="0" lvl="0" indent="0" fontAlgn="base">
              <a:spcAft>
                <a:spcPct val="0"/>
              </a:spcAft>
              <a:buClrTx/>
              <a:buSzTx/>
              <a:buNone/>
              <a:tabLst/>
            </a:pPr>
            <a:endParaRPr lang="en-US" altLang="en-US" dirty="0"/>
          </a:p>
          <a:p>
            <a:pPr marL="0" marR="0" lvl="0" indent="0" fontAlgn="base">
              <a:spcAft>
                <a:spcPct val="0"/>
              </a:spcAft>
              <a:buClrTx/>
              <a:buSzTx/>
              <a:buNone/>
              <a:tabLst/>
            </a:pPr>
            <a:endParaRPr lang="en-US" altLang="en-US" dirty="0"/>
          </a:p>
          <a:p>
            <a:pPr marL="0" marR="0" lvl="0" indent="0" fontAlgn="base">
              <a:spcAft>
                <a:spcPct val="0"/>
              </a:spcAft>
              <a:buClrTx/>
              <a:buSzTx/>
              <a:buNone/>
              <a:tabLst/>
            </a:pPr>
            <a:endParaRPr lang="en-US" altLang="en-US" dirty="0"/>
          </a:p>
          <a:p>
            <a:pPr marL="0" marR="0" lvl="0" indent="0" fontAlgn="base">
              <a:spcAft>
                <a:spcPct val="0"/>
              </a:spcAft>
              <a:buClrTx/>
              <a:buSzTx/>
              <a:buNone/>
              <a:tabLst/>
            </a:pPr>
            <a:r>
              <a:rPr lang="en-US" altLang="en-US" dirty="0"/>
              <a:t>Key Takeaway: High profit margin indicates efficient cost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2" name="Date Placeholder 1">
            <a:extLst>
              <a:ext uri="{FF2B5EF4-FFF2-40B4-BE49-F238E27FC236}">
                <a16:creationId xmlns:a16="http://schemas.microsoft.com/office/drawing/2014/main" id="{E944FF64-5B52-4F55-8EFC-A6B5D3126F2B}"/>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BE45337A-4526-4875-92E4-8D568BF6A799}"/>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FDF02649-7B74-4CBD-BC77-4B93192B743A}"/>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
        <p:nvSpPr>
          <p:cNvPr id="10" name="Rectangle 2">
            <a:extLst>
              <a:ext uri="{FF2B5EF4-FFF2-40B4-BE49-F238E27FC236}">
                <a16:creationId xmlns:a16="http://schemas.microsoft.com/office/drawing/2014/main" id="{AA097A4B-25A1-0385-84A2-76C5F869343A}"/>
              </a:ext>
            </a:extLst>
          </p:cNvPr>
          <p:cNvSpPr>
            <a:spLocks noChangeArrowheads="1"/>
          </p:cNvSpPr>
          <p:nvPr/>
        </p:nvSpPr>
        <p:spPr bwMode="auto">
          <a:xfrm>
            <a:off x="0" y="71568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44EFA52D-E744-91B7-3F22-EDFCC0FBC45E}"/>
              </a:ext>
            </a:extLst>
          </p:cNvPr>
          <p:cNvSpPr>
            <a:spLocks noGrp="1"/>
          </p:cNvSpPr>
          <p:nvPr>
            <p:ph type="title"/>
          </p:nvPr>
        </p:nvSpPr>
        <p:spPr>
          <a:xfrm>
            <a:off x="0" y="1"/>
            <a:ext cx="12192000" cy="715679"/>
          </a:xfrm>
        </p:spPr>
        <p:txBody>
          <a:bodyPr anchor="t">
            <a:noAutofit/>
          </a:bodyPr>
          <a:lstStyle/>
          <a:p>
            <a:pPr>
              <a:lnSpc>
                <a:spcPct val="100000"/>
              </a:lnSpc>
            </a:pPr>
            <a:r>
              <a:rPr lang="en-US" altLang="en-US" sz="2000" dirty="0"/>
              <a:t>Key Performance Metrics</a:t>
            </a:r>
            <a:br>
              <a:rPr lang="en-US" altLang="en-US" sz="800" dirty="0"/>
            </a:br>
            <a:endParaRPr lang="en-US" sz="1400" dirty="0"/>
          </a:p>
        </p:txBody>
      </p:sp>
      <p:pic>
        <p:nvPicPr>
          <p:cNvPr id="6" name="Picture 5">
            <a:extLst>
              <a:ext uri="{FF2B5EF4-FFF2-40B4-BE49-F238E27FC236}">
                <a16:creationId xmlns:a16="http://schemas.microsoft.com/office/drawing/2014/main" id="{5974B058-A8E9-C805-9DF2-DF03A7289810}"/>
              </a:ext>
            </a:extLst>
          </p:cNvPr>
          <p:cNvPicPr>
            <a:picLocks noChangeAspect="1"/>
          </p:cNvPicPr>
          <p:nvPr/>
        </p:nvPicPr>
        <p:blipFill>
          <a:blip r:embed="rId2"/>
          <a:stretch>
            <a:fillRect/>
          </a:stretch>
        </p:blipFill>
        <p:spPr>
          <a:xfrm>
            <a:off x="521971" y="1765145"/>
            <a:ext cx="4255769" cy="3327709"/>
          </a:xfrm>
          <a:prstGeom prst="rect">
            <a:avLst/>
          </a:prstGeom>
        </p:spPr>
      </p:pic>
    </p:spTree>
    <p:extLst>
      <p:ext uri="{BB962C8B-B14F-4D97-AF65-F5344CB8AC3E}">
        <p14:creationId xmlns:p14="http://schemas.microsoft.com/office/powerpoint/2010/main" val="256311961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5FC42-AFEB-756B-0E2E-FF645C2F424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6B2BF84-58A9-C34D-AA14-F42D7E0FE4F7}"/>
              </a:ext>
            </a:extLst>
          </p:cNvPr>
          <p:cNvSpPr>
            <a:spLocks noGrp="1"/>
          </p:cNvSpPr>
          <p:nvPr>
            <p:ph sz="quarter" idx="4"/>
          </p:nvPr>
        </p:nvSpPr>
        <p:spPr>
          <a:xfrm>
            <a:off x="5848352" y="975077"/>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Revenue By Product Type:</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Skincare: $242k (Highest)</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Haircare: $174k</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Cosmetics: $162k</a:t>
            </a:r>
            <a:endParaRPr lang="en-US" sz="2000" dirty="0"/>
          </a:p>
          <a:p>
            <a:pPr marL="514350" marR="0" lvl="0" indent="-514350">
              <a:lnSpc>
                <a:spcPct val="107000"/>
              </a:lnSpc>
              <a:spcAft>
                <a:spcPts val="800"/>
              </a:spcAft>
              <a:buSzPts val="1000"/>
              <a:buFont typeface="+mj-lt"/>
              <a:buAutoNum type="romanUcPeriod"/>
              <a:tabLst>
                <a:tab pos="457200" algn="l"/>
              </a:tabLst>
            </a:pPr>
            <a:r>
              <a:rPr lang="en-IN" dirty="0"/>
              <a:t>Revenue By Shipping Carrier:</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Carrier B: $250k (Highest)</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Carrier C: $185k</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Carrier A: $143k</a:t>
            </a:r>
            <a:endParaRPr lang="en-US" sz="2000" dirty="0"/>
          </a:p>
          <a:p>
            <a:pPr marL="0" marR="0" lvl="0" indent="0">
              <a:lnSpc>
                <a:spcPct val="107000"/>
              </a:lnSpc>
              <a:spcAft>
                <a:spcPts val="800"/>
              </a:spcAft>
              <a:buSzPts val="1000"/>
              <a:buNone/>
              <a:tabLst>
                <a:tab pos="457200" algn="l"/>
              </a:tabLst>
            </a:pPr>
            <a:r>
              <a:rPr lang="en-IN" dirty="0"/>
              <a:t>Key Takeaway: Skincare is the most profitable. Optimizing logistics with Carrier B can improve margins.</a:t>
            </a:r>
            <a:endParaRPr lang="en-US" dirty="0"/>
          </a:p>
        </p:txBody>
      </p:sp>
      <p:sp>
        <p:nvSpPr>
          <p:cNvPr id="2" name="Date Placeholder 1">
            <a:extLst>
              <a:ext uri="{FF2B5EF4-FFF2-40B4-BE49-F238E27FC236}">
                <a16:creationId xmlns:a16="http://schemas.microsoft.com/office/drawing/2014/main" id="{3704D251-8A4E-1A7A-C54A-E8B1B5D48C5F}"/>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2225F275-E130-F1F8-D18F-5C64E5D043BE}"/>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C62A5F1F-BE6C-C802-DAC9-068D0411A3BB}"/>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
        <p:nvSpPr>
          <p:cNvPr id="10" name="Rectangle 2">
            <a:extLst>
              <a:ext uri="{FF2B5EF4-FFF2-40B4-BE49-F238E27FC236}">
                <a16:creationId xmlns:a16="http://schemas.microsoft.com/office/drawing/2014/main" id="{16053AF0-FC5E-CE96-46A7-4BB28BCBF12E}"/>
              </a:ext>
            </a:extLst>
          </p:cNvPr>
          <p:cNvSpPr>
            <a:spLocks noChangeArrowheads="1"/>
          </p:cNvSpPr>
          <p:nvPr/>
        </p:nvSpPr>
        <p:spPr bwMode="auto">
          <a:xfrm>
            <a:off x="0" y="70975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9012950C-F454-F05E-7A30-E9B69EDE54BE}"/>
              </a:ext>
            </a:extLst>
          </p:cNvPr>
          <p:cNvSpPr>
            <a:spLocks noGrp="1"/>
          </p:cNvSpPr>
          <p:nvPr>
            <p:ph type="title"/>
          </p:nvPr>
        </p:nvSpPr>
        <p:spPr>
          <a:xfrm>
            <a:off x="0" y="2"/>
            <a:ext cx="12192000" cy="709754"/>
          </a:xfrm>
        </p:spPr>
        <p:txBody>
          <a:bodyPr anchor="t">
            <a:noAutofit/>
          </a:bodyPr>
          <a:lstStyle/>
          <a:p>
            <a:pPr>
              <a:lnSpc>
                <a:spcPct val="100000"/>
              </a:lnSpc>
            </a:pPr>
            <a:r>
              <a:rPr lang="en-US" altLang="en-US" sz="2000" dirty="0"/>
              <a:t>Performance Metrics</a:t>
            </a:r>
            <a:br>
              <a:rPr lang="en-US" altLang="en-US" sz="800" dirty="0"/>
            </a:br>
            <a:endParaRPr lang="en-US" sz="1400" dirty="0"/>
          </a:p>
        </p:txBody>
      </p:sp>
      <p:pic>
        <p:nvPicPr>
          <p:cNvPr id="17" name="Picture 16">
            <a:extLst>
              <a:ext uri="{FF2B5EF4-FFF2-40B4-BE49-F238E27FC236}">
                <a16:creationId xmlns:a16="http://schemas.microsoft.com/office/drawing/2014/main" id="{CF5B7DF9-BA36-2311-E94F-B6341AF9638B}"/>
              </a:ext>
            </a:extLst>
          </p:cNvPr>
          <p:cNvPicPr>
            <a:picLocks noChangeAspect="1"/>
          </p:cNvPicPr>
          <p:nvPr/>
        </p:nvPicPr>
        <p:blipFill>
          <a:blip r:embed="rId2"/>
          <a:stretch>
            <a:fillRect/>
          </a:stretch>
        </p:blipFill>
        <p:spPr>
          <a:xfrm>
            <a:off x="1311378" y="3429000"/>
            <a:ext cx="3077004" cy="2086266"/>
          </a:xfrm>
          <a:prstGeom prst="rect">
            <a:avLst/>
          </a:prstGeom>
        </p:spPr>
      </p:pic>
      <p:pic>
        <p:nvPicPr>
          <p:cNvPr id="19" name="Picture 18">
            <a:extLst>
              <a:ext uri="{FF2B5EF4-FFF2-40B4-BE49-F238E27FC236}">
                <a16:creationId xmlns:a16="http://schemas.microsoft.com/office/drawing/2014/main" id="{EA49FA7F-8A5D-69E6-98FC-EB0530381514}"/>
              </a:ext>
            </a:extLst>
          </p:cNvPr>
          <p:cNvPicPr>
            <a:picLocks noChangeAspect="1"/>
          </p:cNvPicPr>
          <p:nvPr/>
        </p:nvPicPr>
        <p:blipFill>
          <a:blip r:embed="rId3"/>
          <a:stretch>
            <a:fillRect/>
          </a:stretch>
        </p:blipFill>
        <p:spPr>
          <a:xfrm>
            <a:off x="1311378" y="1138234"/>
            <a:ext cx="3077003" cy="2048161"/>
          </a:xfrm>
          <a:prstGeom prst="rect">
            <a:avLst/>
          </a:prstGeom>
        </p:spPr>
      </p:pic>
    </p:spTree>
    <p:extLst>
      <p:ext uri="{BB962C8B-B14F-4D97-AF65-F5344CB8AC3E}">
        <p14:creationId xmlns:p14="http://schemas.microsoft.com/office/powerpoint/2010/main" val="1904623474"/>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452AC-F438-664F-7DD8-31ACA992469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CB5A5E-4ADE-4BC0-7B30-9CA7E0438EDC}"/>
              </a:ext>
            </a:extLst>
          </p:cNvPr>
          <p:cNvSpPr>
            <a:spLocks noGrp="1"/>
          </p:cNvSpPr>
          <p:nvPr>
            <p:ph sz="quarter" idx="4"/>
          </p:nvPr>
        </p:nvSpPr>
        <p:spPr>
          <a:xfrm>
            <a:off x="5848351" y="901699"/>
            <a:ext cx="6343649" cy="5212046"/>
          </a:xfrm>
        </p:spPr>
        <p:txBody>
          <a:bodyPr>
            <a:normAutofit/>
          </a:bodyPr>
          <a:lstStyle/>
          <a:p>
            <a:pPr marL="514350" marR="0" lvl="0" indent="-514350">
              <a:lnSpc>
                <a:spcPct val="107000"/>
              </a:lnSpc>
              <a:spcAft>
                <a:spcPts val="800"/>
              </a:spcAft>
              <a:buSzPts val="1000"/>
              <a:buFont typeface="+mj-lt"/>
              <a:buAutoNum type="romanUcPeriod"/>
              <a:tabLst>
                <a:tab pos="457200" algn="l"/>
              </a:tabLst>
            </a:pPr>
            <a:r>
              <a:rPr lang="en-IN" dirty="0"/>
              <a:t>Top SKUs:</a:t>
            </a:r>
            <a:endParaRPr lang="en-US" dirty="0"/>
          </a:p>
          <a:p>
            <a:pPr marL="971550" marR="0" lvl="1" indent="-514350">
              <a:lnSpc>
                <a:spcPct val="107000"/>
              </a:lnSpc>
              <a:spcAft>
                <a:spcPts val="800"/>
              </a:spcAft>
              <a:buSzPts val="1000"/>
              <a:buFont typeface="+mj-lt"/>
              <a:buAutoNum type="romanUcPeriod"/>
              <a:tabLst>
                <a:tab pos="914400" algn="l"/>
              </a:tabLst>
            </a:pPr>
            <a:r>
              <a:rPr lang="en-IN" sz="2000" dirty="0"/>
              <a:t>SKU51 ($9.9K)</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SKU38 &amp; SKU31 ($9.7K each)</a:t>
            </a:r>
            <a:endParaRPr lang="en-US" sz="2000" dirty="0"/>
          </a:p>
          <a:p>
            <a:pPr marL="971550" marR="0" lvl="1" indent="-514350">
              <a:lnSpc>
                <a:spcPct val="107000"/>
              </a:lnSpc>
              <a:spcAft>
                <a:spcPts val="800"/>
              </a:spcAft>
              <a:buSzPts val="1000"/>
              <a:buFont typeface="+mj-lt"/>
              <a:buAutoNum type="romanUcPeriod"/>
              <a:tabLst>
                <a:tab pos="914400" algn="l"/>
              </a:tabLst>
            </a:pPr>
            <a:r>
              <a:rPr lang="en-IN" sz="2000" dirty="0"/>
              <a:t>SKU90 &amp; SKU2 ($9.6K each)</a:t>
            </a:r>
          </a:p>
          <a:p>
            <a:pPr marL="742950" marR="0" lvl="1" indent="-285750">
              <a:lnSpc>
                <a:spcPct val="107000"/>
              </a:lnSpc>
              <a:spcAft>
                <a:spcPts val="800"/>
              </a:spcAft>
              <a:buSzPts val="1000"/>
              <a:buFont typeface="Courier New" panose="02070309020205020404" pitchFamily="49" charset="0"/>
              <a:buChar char="o"/>
              <a:tabLst>
                <a:tab pos="914400" algn="l"/>
              </a:tabLst>
            </a:pPr>
            <a:endParaRPr lang="en-IN" sz="2000" dirty="0"/>
          </a:p>
          <a:p>
            <a:pPr marL="742950" marR="0" lvl="1" indent="-285750">
              <a:lnSpc>
                <a:spcPct val="107000"/>
              </a:lnSpc>
              <a:spcAft>
                <a:spcPts val="800"/>
              </a:spcAft>
              <a:buSzPts val="1000"/>
              <a:buFont typeface="Courier New" panose="02070309020205020404" pitchFamily="49" charset="0"/>
              <a:buChar char="o"/>
              <a:tabLst>
                <a:tab pos="914400" algn="l"/>
              </a:tabLst>
            </a:pPr>
            <a:endParaRPr lang="en-IN" sz="2000" dirty="0"/>
          </a:p>
          <a:p>
            <a:pPr marL="742950" marR="0" lvl="1" indent="-285750">
              <a:lnSpc>
                <a:spcPct val="107000"/>
              </a:lnSpc>
              <a:spcAft>
                <a:spcPts val="800"/>
              </a:spcAft>
              <a:buSzPts val="1000"/>
              <a:buFont typeface="Courier New" panose="02070309020205020404" pitchFamily="49" charset="0"/>
              <a:buChar char="o"/>
              <a:tabLst>
                <a:tab pos="914400" algn="l"/>
              </a:tabLst>
            </a:pPr>
            <a:endParaRPr lang="en-IN" sz="2000" dirty="0"/>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2000" dirty="0"/>
          </a:p>
          <a:p>
            <a:pPr marL="742950" marR="0" lvl="1" indent="-285750">
              <a:lnSpc>
                <a:spcPct val="107000"/>
              </a:lnSpc>
              <a:spcAft>
                <a:spcPts val="800"/>
              </a:spcAft>
              <a:buSzPts val="1000"/>
              <a:buFont typeface="Courier New" panose="02070309020205020404" pitchFamily="49" charset="0"/>
              <a:buChar char="o"/>
              <a:tabLst>
                <a:tab pos="914400" algn="l"/>
              </a:tabLst>
            </a:pPr>
            <a:endParaRPr lang="en-US" sz="2000" dirty="0"/>
          </a:p>
          <a:p>
            <a:pPr marL="0" marR="0" lvl="0" indent="0">
              <a:lnSpc>
                <a:spcPct val="107000"/>
              </a:lnSpc>
              <a:spcAft>
                <a:spcPts val="800"/>
              </a:spcAft>
              <a:buSzPts val="1000"/>
              <a:buNone/>
              <a:tabLst>
                <a:tab pos="457200" algn="l"/>
              </a:tabLst>
            </a:pPr>
            <a:r>
              <a:rPr lang="en-IN" dirty="0"/>
              <a:t>Key Takeaway: Balanced sales across multiple SKUs.</a:t>
            </a:r>
            <a:endParaRPr lang="en-US" dirty="0"/>
          </a:p>
        </p:txBody>
      </p:sp>
      <p:sp>
        <p:nvSpPr>
          <p:cNvPr id="2" name="Date Placeholder 1">
            <a:extLst>
              <a:ext uri="{FF2B5EF4-FFF2-40B4-BE49-F238E27FC236}">
                <a16:creationId xmlns:a16="http://schemas.microsoft.com/office/drawing/2014/main" id="{C0F804A6-8035-D3F6-6D06-F265B5C41A25}"/>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989FDC62-35EC-773F-4D13-83D4707120E7}"/>
              </a:ext>
            </a:extLst>
          </p:cNvPr>
          <p:cNvSpPr>
            <a:spLocks noGrp="1"/>
          </p:cNvSpPr>
          <p:nvPr>
            <p:ph type="ftr" sz="quarter" idx="11"/>
          </p:nvPr>
        </p:nvSpPr>
        <p:spPr/>
        <p:txBody>
          <a:bodyPr/>
          <a:lstStyle/>
          <a:p>
            <a:r>
              <a:rPr lang="en-US" dirty="0"/>
              <a:t>Supply chain analysis</a:t>
            </a:r>
          </a:p>
        </p:txBody>
      </p:sp>
      <p:sp>
        <p:nvSpPr>
          <p:cNvPr id="8" name="Slide Number Placeholder 7">
            <a:extLst>
              <a:ext uri="{FF2B5EF4-FFF2-40B4-BE49-F238E27FC236}">
                <a16:creationId xmlns:a16="http://schemas.microsoft.com/office/drawing/2014/main" id="{0D73C86A-A780-FCBE-0936-C0B658953A6B}"/>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
        <p:nvSpPr>
          <p:cNvPr id="10" name="Rectangle 2">
            <a:extLst>
              <a:ext uri="{FF2B5EF4-FFF2-40B4-BE49-F238E27FC236}">
                <a16:creationId xmlns:a16="http://schemas.microsoft.com/office/drawing/2014/main" id="{7CAA5743-D3F6-56A9-4010-377FA0EF143B}"/>
              </a:ext>
            </a:extLst>
          </p:cNvPr>
          <p:cNvSpPr>
            <a:spLocks noChangeArrowheads="1"/>
          </p:cNvSpPr>
          <p:nvPr/>
        </p:nvSpPr>
        <p:spPr bwMode="auto">
          <a:xfrm>
            <a:off x="0" y="70515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1">
            <a:extLst>
              <a:ext uri="{FF2B5EF4-FFF2-40B4-BE49-F238E27FC236}">
                <a16:creationId xmlns:a16="http://schemas.microsoft.com/office/drawing/2014/main" id="{50841FFC-B710-60E7-C77F-50AB7B4A5AEE}"/>
              </a:ext>
            </a:extLst>
          </p:cNvPr>
          <p:cNvSpPr>
            <a:spLocks noGrp="1"/>
          </p:cNvSpPr>
          <p:nvPr>
            <p:ph type="title"/>
          </p:nvPr>
        </p:nvSpPr>
        <p:spPr>
          <a:xfrm>
            <a:off x="-114300" y="1"/>
            <a:ext cx="12306301" cy="705149"/>
          </a:xfrm>
        </p:spPr>
        <p:txBody>
          <a:bodyPr anchor="t">
            <a:noAutofit/>
          </a:bodyPr>
          <a:lstStyle/>
          <a:p>
            <a:pPr>
              <a:lnSpc>
                <a:spcPct val="100000"/>
              </a:lnSpc>
            </a:pPr>
            <a:r>
              <a:rPr lang="en-IN" sz="2000" dirty="0"/>
              <a:t>Revenue by SKU</a:t>
            </a:r>
            <a:br>
              <a:rPr lang="en-US" sz="2000" dirty="0"/>
            </a:br>
            <a:br>
              <a:rPr lang="en-US" altLang="en-US" sz="2000" dirty="0"/>
            </a:br>
            <a:endParaRPr lang="en-US" sz="2000" dirty="0"/>
          </a:p>
        </p:txBody>
      </p:sp>
      <p:pic>
        <p:nvPicPr>
          <p:cNvPr id="6" name="Picture 5">
            <a:extLst>
              <a:ext uri="{FF2B5EF4-FFF2-40B4-BE49-F238E27FC236}">
                <a16:creationId xmlns:a16="http://schemas.microsoft.com/office/drawing/2014/main" id="{68E0D94F-4B96-0894-3FA4-5AC49060CEDA}"/>
              </a:ext>
            </a:extLst>
          </p:cNvPr>
          <p:cNvPicPr>
            <a:picLocks noChangeAspect="1"/>
          </p:cNvPicPr>
          <p:nvPr/>
        </p:nvPicPr>
        <p:blipFill>
          <a:blip r:embed="rId2"/>
          <a:stretch>
            <a:fillRect/>
          </a:stretch>
        </p:blipFill>
        <p:spPr>
          <a:xfrm>
            <a:off x="381000" y="2148840"/>
            <a:ext cx="5235767" cy="2771758"/>
          </a:xfrm>
          <a:prstGeom prst="rect">
            <a:avLst/>
          </a:prstGeom>
        </p:spPr>
      </p:pic>
    </p:spTree>
    <p:extLst>
      <p:ext uri="{BB962C8B-B14F-4D97-AF65-F5344CB8AC3E}">
        <p14:creationId xmlns:p14="http://schemas.microsoft.com/office/powerpoint/2010/main" val="290120916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Dark Wood">
      <a:dk1>
        <a:srgbClr val="192A2E"/>
      </a:dk1>
      <a:lt1>
        <a:srgbClr val="FFFFFF"/>
      </a:lt1>
      <a:dk2>
        <a:srgbClr val="936959"/>
      </a:dk2>
      <a:lt2>
        <a:srgbClr val="576466"/>
      </a:lt2>
      <a:accent1>
        <a:srgbClr val="192A2E"/>
      </a:accent1>
      <a:accent2>
        <a:srgbClr val="41536D"/>
      </a:accent2>
      <a:accent3>
        <a:srgbClr val="7F3A33"/>
      </a:accent3>
      <a:accent4>
        <a:srgbClr val="B2714B"/>
      </a:accent4>
      <a:accent5>
        <a:srgbClr val="D5C9BD"/>
      </a:accent5>
      <a:accent6>
        <a:srgbClr val="8D9C95"/>
      </a:accent6>
      <a:hlink>
        <a:srgbClr val="EAEAEA"/>
      </a:hlink>
      <a:folHlink>
        <a:srgbClr val="954F72"/>
      </a:folHlink>
    </a:clrScheme>
    <a:fontScheme name="Dark Wood">
      <a:majorFont>
        <a:latin typeface="Bodoni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rk Wood Template_Win32_AP_v2.potx" id="{B9172EDA-FE51-408A-92F2-9CD3D813CA97}" vid="{185EE45A-9B88-4674-B175-0BCC18C71E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71BCEA-BFD4-4A19-A553-5C9F87CB8F22}">
  <ds:schemaRefs>
    <ds:schemaRef ds:uri="http://schemas.microsoft.com/sharepoint/v3/contenttype/forms"/>
  </ds:schemaRefs>
</ds:datastoreItem>
</file>

<file path=customXml/itemProps2.xml><?xml version="1.0" encoding="utf-8"?>
<ds:datastoreItem xmlns:ds="http://schemas.openxmlformats.org/officeDocument/2006/customXml" ds:itemID="{3594F112-2C18-4A4B-8670-27820EBCA1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EA95FB-CA08-49B7-ACB3-F9D3CF51D93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Dark wood presentation</Template>
  <TotalTime>449</TotalTime>
  <Words>669</Words>
  <Application>Microsoft Office PowerPoint</Application>
  <PresentationFormat>Widescreen</PresentationFormat>
  <Paragraphs>205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Avenir Next LT Pro</vt:lpstr>
      <vt:lpstr>Bodoni MT</vt:lpstr>
      <vt:lpstr>Calibri</vt:lpstr>
      <vt:lpstr>Courier New</vt:lpstr>
      <vt:lpstr>Symbol</vt:lpstr>
      <vt:lpstr>Office Theme</vt:lpstr>
      <vt:lpstr>Supply Chain Analysis  </vt:lpstr>
      <vt:lpstr>Index</vt:lpstr>
      <vt:lpstr>Introduction</vt:lpstr>
      <vt:lpstr>Primary goals</vt:lpstr>
      <vt:lpstr>OVERVIEW</vt:lpstr>
      <vt:lpstr>Supplier and products</vt:lpstr>
      <vt:lpstr>Key Performance Metrics </vt:lpstr>
      <vt:lpstr>Performance Metrics </vt:lpstr>
      <vt:lpstr>Revenue by SKU  </vt:lpstr>
      <vt:lpstr>Customer Demographics</vt:lpstr>
      <vt:lpstr>Defect Rate Analysis</vt:lpstr>
      <vt:lpstr>Supplier Insights</vt:lpstr>
      <vt:lpstr>Transportation Cost &amp; Defect Rates</vt:lpstr>
      <vt:lpstr>Product-Specific Supplier Insights</vt:lpstr>
      <vt:lpstr>Recommendations &amp; Key Takeaways  </vt:lpstr>
      <vt:lpstr>     Elon Musk”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Yaaz Shaikh</dc:creator>
  <cp:lastModifiedBy>Yaaz Shaikh</cp:lastModifiedBy>
  <cp:revision>45</cp:revision>
  <dcterms:created xsi:type="dcterms:W3CDTF">2025-03-24T07:49:52Z</dcterms:created>
  <dcterms:modified xsi:type="dcterms:W3CDTF">2025-03-27T08:40:08Z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