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B120-9BE5-944B-BB2E-46E00115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0D330-691D-168A-DF70-E1C38DA25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2E76-BADE-3A36-51C1-97085307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1A4-3E9B-CA00-776C-0CDB5B80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AA3E-0AAF-469B-7ED9-9F80C110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8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E3C5-4C49-BA41-DB8E-FED82816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010B2-75F9-CBB8-28C6-63DF0B9B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F0BB-F740-1BC4-C22F-F49D43D4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191E-994A-4CF4-1523-882B6A6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C4EA-D71D-732B-F75F-343D2324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E1D38-4C72-2A2A-1C41-D623EDDB7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F9484-2F64-D019-5E03-03184301E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96D4-CC9F-62BB-CF7F-E7DBB106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68FC-9ABD-4FC2-2A9A-23846813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E4A7-98EC-99A3-51E3-8F957F40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9D13-B8D9-28CD-F160-1C89B4DC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8A5-1AE6-1734-45FF-7C29E8DE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B3FD-4B70-D495-672E-6F6E9A03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7C15-1A44-1872-CD1C-BD1D6F64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A112-9A71-5DAF-1CCB-DE220C38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5A57-CE1B-D0D2-7FB1-2CC83214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0696-0C2F-AA3D-8D87-22A3437A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12D6C-6693-A540-B759-8D9699D8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2F10-5710-44B4-A83E-7B6F3332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5A4A-6CC8-4E1E-E75F-3A6F1E33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2ECF-FDF7-E219-677F-625211C2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862C-1A97-31B5-D118-93491C6EB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BFE59-FD47-3DD7-12F7-2023B3E03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7EE9-1D05-6C31-92A0-17F8CE49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770FF-9B11-5B7C-B61E-7A83FD65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D208C-6A56-FE76-E8F3-1BE6726D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47E2-9516-CC8D-2BC4-DC6EEA98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76627-AC5B-49A4-FBA5-AE8B418C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010F2-857F-C4D0-52DE-B9185137B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94B59-2A3E-75DE-CB6E-7160D1FBF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C0923-91D5-4890-517C-512D89F50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49D09-C244-6126-E78A-1577DAF8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DC38F-47B4-31B0-4DCB-E048197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73554-ABBB-11B3-8605-01538A58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FF1D-F26F-D57F-1BE3-E5DCCC93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6BF29-7511-6EE7-8162-679808DC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0E040-96E6-E693-6875-F10F9AC7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83A18-CD4A-B543-167C-0F4E0026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87735-DF00-C03C-25BC-F1F56857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551FE-9FC7-AA71-AE58-47980786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443D8-798A-CA7B-6DFD-9B9AF22C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6BA3-9FD4-B0E7-5B87-A7B8803E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5FA6-0334-06C9-C667-A928935A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523B5-A9F3-2437-5B4F-E0227DE0A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7EEA3-6BD7-6356-ED68-D37C6A44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371A7-EDD6-DD4A-2407-40768A00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09B6F-266D-AA20-ED64-E8D460C0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6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D310-046F-FB89-854C-C071EF46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8A594-D2AB-FFCD-9631-1CF859F16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A82AD-17F6-352A-C52C-13464F56F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67ED-AA1E-5D57-D0A2-191C6FB9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BA12-32B2-9C92-D12C-C7FB624E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3C048-E465-4EC0-4430-2329764D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8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E82C6-65C1-C292-5474-3606FC51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5C54D-CD57-30E3-AD66-51E9D556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8D80-3803-91FD-B948-B38FC82E9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F76E-3131-434A-9571-4F11E7CDF19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4A29-7EE2-DDBD-70EA-B80F3E066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8F2A6-C037-B522-4313-2A8B0A1CE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72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H</dc:creator>
  <cp:lastModifiedBy>Anna H</cp:lastModifiedBy>
  <cp:revision>1</cp:revision>
  <dcterms:created xsi:type="dcterms:W3CDTF">2025-05-21T14:52:58Z</dcterms:created>
  <dcterms:modified xsi:type="dcterms:W3CDTF">2025-05-21T14:55:53Z</dcterms:modified>
</cp:coreProperties>
</file>