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vanth itte" userId="7da2e27385c6760d" providerId="LiveId" clId="{3B934AF9-604E-4105-868E-267A6C876494}"/>
    <pc:docChg chg="delSld">
      <pc:chgData name="revanth itte" userId="7da2e27385c6760d" providerId="LiveId" clId="{3B934AF9-604E-4105-868E-267A6C876494}" dt="2025-05-10T11:53:41.812" v="0" actId="2696"/>
      <pc:docMkLst>
        <pc:docMk/>
      </pc:docMkLst>
      <pc:sldChg chg="del">
        <pc:chgData name="revanth itte" userId="7da2e27385c6760d" providerId="LiveId" clId="{3B934AF9-604E-4105-868E-267A6C876494}" dt="2025-05-10T11:53:41.812" v="0" actId="2696"/>
        <pc:sldMkLst>
          <pc:docMk/>
          <pc:sldMk cId="688756663" sldId="259"/>
        </pc:sldMkLst>
      </pc:sldChg>
    </pc:docChg>
  </pc:docChgLst>
  <pc:docChgLst>
    <pc:chgData name="revanth itte" userId="7da2e27385c6760d" providerId="LiveId" clId="{1C33395D-F7D0-40E8-BA57-DC60E961BFC6}"/>
    <pc:docChg chg="custSel addSld modSld">
      <pc:chgData name="revanth itte" userId="7da2e27385c6760d" providerId="LiveId" clId="{1C33395D-F7D0-40E8-BA57-DC60E961BFC6}" dt="2024-02-12T18:42:06.680" v="2009" actId="313"/>
      <pc:docMkLst>
        <pc:docMk/>
      </pc:docMkLst>
      <pc:sldChg chg="addSp delSp modSp mod">
        <pc:chgData name="revanth itte" userId="7da2e27385c6760d" providerId="LiveId" clId="{1C33395D-F7D0-40E8-BA57-DC60E961BFC6}" dt="2024-02-12T18:07:44.028" v="356" actId="14100"/>
        <pc:sldMkLst>
          <pc:docMk/>
          <pc:sldMk cId="1710441574" sldId="256"/>
        </pc:sldMkLst>
      </pc:sldChg>
      <pc:sldChg chg="addSp modSp new mod">
        <pc:chgData name="revanth itte" userId="7da2e27385c6760d" providerId="LiveId" clId="{1C33395D-F7D0-40E8-BA57-DC60E961BFC6}" dt="2024-02-12T18:14:26.536" v="486" actId="20577"/>
        <pc:sldMkLst>
          <pc:docMk/>
          <pc:sldMk cId="2371155530" sldId="257"/>
        </pc:sldMkLst>
      </pc:sldChg>
      <pc:sldChg chg="addSp modSp new mod">
        <pc:chgData name="revanth itte" userId="7da2e27385c6760d" providerId="LiveId" clId="{1C33395D-F7D0-40E8-BA57-DC60E961BFC6}" dt="2024-02-12T18:31:18.542" v="1119" actId="11529"/>
        <pc:sldMkLst>
          <pc:docMk/>
          <pc:sldMk cId="1616279177" sldId="258"/>
        </pc:sldMkLst>
      </pc:sldChg>
      <pc:sldChg chg="addSp modSp new mod">
        <pc:chgData name="revanth itte" userId="7da2e27385c6760d" providerId="LiveId" clId="{1C33395D-F7D0-40E8-BA57-DC60E961BFC6}" dt="2024-02-12T18:42:06.680" v="2009" actId="313"/>
        <pc:sldMkLst>
          <pc:docMk/>
          <pc:sldMk cId="68875666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6917-E1F1-4131-82D8-E1CE19DA6441}" type="datetimeFigureOut">
              <a:rPr lang="en-IN" smtClean="0"/>
              <a:t>10-05-2025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BAE44A-6A3F-437B-86EE-B0FD5192538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9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6917-E1F1-4131-82D8-E1CE19DA6441}" type="datetimeFigureOut">
              <a:rPr lang="en-IN" smtClean="0"/>
              <a:t>10-05-2025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44A-6A3F-437B-86EE-B0FD5192538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1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6917-E1F1-4131-82D8-E1CE19DA6441}" type="datetimeFigureOut">
              <a:rPr lang="en-IN" smtClean="0"/>
              <a:t>10-05-2025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44A-6A3F-437B-86EE-B0FD5192538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41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6917-E1F1-4131-82D8-E1CE19DA6441}" type="datetimeFigureOut">
              <a:rPr lang="en-IN" smtClean="0"/>
              <a:t>10-05-2025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44A-6A3F-437B-86EE-B0FD5192538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8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6917-E1F1-4131-82D8-E1CE19DA6441}" type="datetimeFigureOut">
              <a:rPr lang="en-IN" smtClean="0"/>
              <a:t>10-05-2025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44A-6A3F-437B-86EE-B0FD5192538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6917-E1F1-4131-82D8-E1CE19DA6441}" type="datetimeFigureOut">
              <a:rPr lang="en-IN" smtClean="0"/>
              <a:t>10-05-2025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44A-6A3F-437B-86EE-B0FD5192538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70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6917-E1F1-4131-82D8-E1CE19DA6441}" type="datetimeFigureOut">
              <a:rPr lang="en-IN" smtClean="0"/>
              <a:t>10-05-2025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44A-6A3F-437B-86EE-B0FD5192538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36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6917-E1F1-4131-82D8-E1CE19DA6441}" type="datetimeFigureOut">
              <a:rPr lang="en-IN" smtClean="0"/>
              <a:t>10-05-2025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44A-6A3F-437B-86EE-B0FD5192538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15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6917-E1F1-4131-82D8-E1CE19DA6441}" type="datetimeFigureOut">
              <a:rPr lang="en-IN" smtClean="0"/>
              <a:t>10-05-2025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44A-6A3F-437B-86EE-B0FD5192538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66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6917-E1F1-4131-82D8-E1CE19DA6441}" type="datetimeFigureOut">
              <a:rPr lang="en-IN" smtClean="0"/>
              <a:t>10-05-2025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44A-6A3F-437B-86EE-B0FD5192538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3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EB6917-E1F1-4131-82D8-E1CE19DA6441}" type="datetimeFigureOut">
              <a:rPr lang="en-IN" smtClean="0"/>
              <a:t>10-05-2025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E44A-6A3F-437B-86EE-B0FD5192538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B6917-E1F1-4131-82D8-E1CE19DA6441}" type="datetimeFigureOut">
              <a:rPr lang="en-IN" smtClean="0"/>
              <a:t>10-05-2025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BAE44A-6A3F-437B-86EE-B0FD5192538D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39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91AB1B-BF07-D719-C3BB-973F4CA3DAA4}"/>
              </a:ext>
            </a:extLst>
          </p:cNvPr>
          <p:cNvSpPr txBox="1"/>
          <p:nvPr/>
        </p:nvSpPr>
        <p:spPr>
          <a:xfrm>
            <a:off x="519953" y="233082"/>
            <a:ext cx="630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: Generation of IP Block for DNN Model :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053A6-F00B-8368-96F2-776D227AFE6D}"/>
              </a:ext>
            </a:extLst>
          </p:cNvPr>
          <p:cNvSpPr txBox="1"/>
          <p:nvPr/>
        </p:nvSpPr>
        <p:spPr>
          <a:xfrm>
            <a:off x="681319" y="1066800"/>
            <a:ext cx="207981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DNN Trained Model in MATLAB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281258-0752-CB16-C8F5-CC401671C95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761129" y="1389966"/>
            <a:ext cx="726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32A7A6-7E9E-14E8-4B46-D7F22D6921FB}"/>
              </a:ext>
            </a:extLst>
          </p:cNvPr>
          <p:cNvSpPr txBox="1"/>
          <p:nvPr/>
        </p:nvSpPr>
        <p:spPr>
          <a:xfrm>
            <a:off x="3487271" y="1067237"/>
            <a:ext cx="1927411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Convert it from MATLAB to C/C++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CB88C8-2BB7-DEA1-7887-D590109E87BE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414682" y="1528465"/>
            <a:ext cx="797859" cy="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ABFB06-2CDF-8C99-4A4E-35217A56C5C9}"/>
              </a:ext>
            </a:extLst>
          </p:cNvPr>
          <p:cNvSpPr txBox="1"/>
          <p:nvPr/>
        </p:nvSpPr>
        <p:spPr>
          <a:xfrm>
            <a:off x="6212541" y="1066800"/>
            <a:ext cx="1927411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a RTL IP on Vitis HLS from C++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79CB2F-4E6A-0E8D-F859-FB19B5B2920F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8139952" y="1528465"/>
            <a:ext cx="95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CA38E5-61DB-C04D-7563-7E2081FCBFAE}"/>
              </a:ext>
            </a:extLst>
          </p:cNvPr>
          <p:cNvSpPr txBox="1"/>
          <p:nvPr/>
        </p:nvSpPr>
        <p:spPr>
          <a:xfrm>
            <a:off x="9090212" y="1205299"/>
            <a:ext cx="2420469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VHDL/Verilog IP Block Generated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D0620F-2C42-6EBA-C929-D22B57D5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0" y="2304801"/>
            <a:ext cx="3061061" cy="254510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694895-B355-BE38-7A78-DBBACFA277E7}"/>
              </a:ext>
            </a:extLst>
          </p:cNvPr>
          <p:cNvCxnSpPr>
            <a:stCxn id="18" idx="3"/>
          </p:cNvCxnSpPr>
          <p:nvPr/>
        </p:nvCxnSpPr>
        <p:spPr>
          <a:xfrm>
            <a:off x="3142421" y="3577353"/>
            <a:ext cx="579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42EC25F-F85B-6412-24EE-13D1F01E64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16" r="8126"/>
          <a:stretch/>
        </p:blipFill>
        <p:spPr>
          <a:xfrm>
            <a:off x="3730396" y="2721087"/>
            <a:ext cx="2585931" cy="185944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068279-20A2-8CB5-EE1F-6FD32A489D24}"/>
              </a:ext>
            </a:extLst>
          </p:cNvPr>
          <p:cNvSpPr txBox="1"/>
          <p:nvPr/>
        </p:nvSpPr>
        <p:spPr>
          <a:xfrm>
            <a:off x="4813660" y="4580965"/>
            <a:ext cx="176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HDL Coder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254926-0F87-1419-B344-B3F413520CE8}"/>
              </a:ext>
            </a:extLst>
          </p:cNvPr>
          <p:cNvCxnSpPr>
            <a:stCxn id="22" idx="3"/>
          </p:cNvCxnSpPr>
          <p:nvPr/>
        </p:nvCxnSpPr>
        <p:spPr>
          <a:xfrm flipV="1">
            <a:off x="6316327" y="3650807"/>
            <a:ext cx="4979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Vitis HLS">
            <a:extLst>
              <a:ext uri="{FF2B5EF4-FFF2-40B4-BE49-F238E27FC236}">
                <a16:creationId xmlns:a16="http://schemas.microsoft.com/office/drawing/2014/main" id="{466D5D0A-5BEB-BC22-A3C7-7DB4D9C5D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r="11007" b="5994"/>
          <a:stretch/>
        </p:blipFill>
        <p:spPr bwMode="auto">
          <a:xfrm>
            <a:off x="6814255" y="2712558"/>
            <a:ext cx="2921815" cy="185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ter exporting RTL from vitis HLS, How can we done the hardware  implementation of that RTL design?">
            <a:extLst>
              <a:ext uri="{FF2B5EF4-FFF2-40B4-BE49-F238E27FC236}">
                <a16:creationId xmlns:a16="http://schemas.microsoft.com/office/drawing/2014/main" id="{732344B9-DC9D-B78F-069F-1ED33F0AC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1" t="5134" r="21327" b="9177"/>
          <a:stretch/>
        </p:blipFill>
        <p:spPr bwMode="auto">
          <a:xfrm>
            <a:off x="10165673" y="2712557"/>
            <a:ext cx="1944967" cy="185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F8E5B3-CE27-CA98-A007-DC08B8A9363C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>
            <a:off x="9736070" y="3642278"/>
            <a:ext cx="429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4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A9CF35-C4CD-D66A-E846-6EFC771C4782}"/>
              </a:ext>
            </a:extLst>
          </p:cNvPr>
          <p:cNvSpPr txBox="1"/>
          <p:nvPr/>
        </p:nvSpPr>
        <p:spPr>
          <a:xfrm>
            <a:off x="188259" y="161365"/>
            <a:ext cx="578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II : Integrating the DNN IP with Zynq PS and RF-DCs</a:t>
            </a:r>
            <a:endParaRPr lang="en-IN" dirty="0"/>
          </a:p>
        </p:txBody>
      </p:sp>
      <p:pic>
        <p:nvPicPr>
          <p:cNvPr id="2050" name="Picture 2" descr="HLS Design Flow – System Integration Lab | High Level Systhesis Design Flow">
            <a:extLst>
              <a:ext uri="{FF2B5EF4-FFF2-40B4-BE49-F238E27FC236}">
                <a16:creationId xmlns:a16="http://schemas.microsoft.com/office/drawing/2014/main" id="{FAA237F8-E86C-9601-77DB-7F5EF5CB3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2" y="1219200"/>
            <a:ext cx="6772835" cy="369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C354CE-8849-A9AC-3FA4-04E9AFAAE133}"/>
              </a:ext>
            </a:extLst>
          </p:cNvPr>
          <p:cNvCxnSpPr>
            <a:stCxn id="2050" idx="3"/>
          </p:cNvCxnSpPr>
          <p:nvPr/>
        </p:nvCxnSpPr>
        <p:spPr>
          <a:xfrm flipV="1">
            <a:off x="7082117" y="3056965"/>
            <a:ext cx="806824" cy="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377961-70CC-033E-66D7-FB36F3336660}"/>
              </a:ext>
            </a:extLst>
          </p:cNvPr>
          <p:cNvSpPr txBox="1"/>
          <p:nvPr/>
        </p:nvSpPr>
        <p:spPr>
          <a:xfrm>
            <a:off x="7897906" y="2733799"/>
            <a:ext cx="2312895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Generate Bit-Stream file(.bit) for FPGA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115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DC857-3731-6584-3EF0-A563FAFB71CD}"/>
              </a:ext>
            </a:extLst>
          </p:cNvPr>
          <p:cNvSpPr txBox="1"/>
          <p:nvPr/>
        </p:nvSpPr>
        <p:spPr>
          <a:xfrm>
            <a:off x="233082" y="224118"/>
            <a:ext cx="586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III : Create Custom Overlay on Jupyter with .bit file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919C3-BCEA-1D80-4183-66E620582C13}"/>
              </a:ext>
            </a:extLst>
          </p:cNvPr>
          <p:cNvSpPr txBox="1"/>
          <p:nvPr/>
        </p:nvSpPr>
        <p:spPr>
          <a:xfrm>
            <a:off x="439270" y="869576"/>
            <a:ext cx="10748683" cy="147732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custom overlay with bitstream which enables the Zynq PS to access data from RF-DCs and FPGA (PL).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handler for different data items and functions of PL and RF data on Jupyter notebook to access and analyze using PYNQ.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GUI on jupyter notebook to investigate and analyze signal at different stages from DC’s to final identified signal.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CD633-E436-37D4-875F-DA2A09461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2529762"/>
            <a:ext cx="5943601" cy="899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48A0A-6C1E-2D66-4644-5D458D95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69" y="3429000"/>
            <a:ext cx="5943601" cy="2147047"/>
          </a:xfrm>
          <a:prstGeom prst="rect">
            <a:avLst/>
          </a:prstGeom>
        </p:spPr>
      </p:pic>
      <p:pic>
        <p:nvPicPr>
          <p:cNvPr id="3074" name="Picture 2" descr="demodulation · GitHub Topics · GitHub">
            <a:extLst>
              <a:ext uri="{FF2B5EF4-FFF2-40B4-BE49-F238E27FC236}">
                <a16:creationId xmlns:a16="http://schemas.microsoft.com/office/drawing/2014/main" id="{E71AB343-376F-2E5E-47A6-960F38938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804" y="2681384"/>
            <a:ext cx="4545478" cy="264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5C7EB-941B-CAAA-13FF-22FDC35DDAB2}"/>
              </a:ext>
            </a:extLst>
          </p:cNvPr>
          <p:cNvSpPr txBox="1"/>
          <p:nvPr/>
        </p:nvSpPr>
        <p:spPr>
          <a:xfrm>
            <a:off x="1730188" y="5647765"/>
            <a:ext cx="299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Overlay and Driver Creation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A345A-A841-E03A-0F5B-7999E6475FFF}"/>
              </a:ext>
            </a:extLst>
          </p:cNvPr>
          <p:cNvSpPr txBox="1"/>
          <p:nvPr/>
        </p:nvSpPr>
        <p:spPr>
          <a:xfrm>
            <a:off x="8964706" y="5391381"/>
            <a:ext cx="239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 for Analysis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E4E954-D555-1218-D60F-FB71900F4EBB}"/>
              </a:ext>
            </a:extLst>
          </p:cNvPr>
          <p:cNvCxnSpPr/>
          <p:nvPr/>
        </p:nvCxnSpPr>
        <p:spPr>
          <a:xfrm>
            <a:off x="6382870" y="4123765"/>
            <a:ext cx="1191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2791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146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revanth itte</dc:creator>
  <cp:lastModifiedBy>revanth itte</cp:lastModifiedBy>
  <cp:revision>1</cp:revision>
  <dcterms:created xsi:type="dcterms:W3CDTF">2024-02-12T17:47:52Z</dcterms:created>
  <dcterms:modified xsi:type="dcterms:W3CDTF">2025-05-10T11:53:46Z</dcterms:modified>
</cp:coreProperties>
</file>