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olors4.xml" ContentType="application/vnd.ms-office.chartcolorstyle+xml"/>
  <Override PartName="/ppt/charts/colors5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ownloads\amazon%20Sal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USER\Downloads\amazon%20Sal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USER\Downloads\amazon%20Sal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USER\Downloads\amazon%20Sal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USER\Downloads\amazon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1.1028861662556611E-3"/>
                  <c:y val="-0.3782635617597957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9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5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7E-3"/>
                  <c:y val="-0.32422591007982487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78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33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9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21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23E-16"/>
                  <c:y val="-0.31569364928825056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19839937.510000005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18199348.469999995</c:v>
                </c:pt>
                <c:pt idx="7">
                  <c:v>21260027.959999997</c:v>
                </c:pt>
                <c:pt idx="8">
                  <c:v>19349703.91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showVal val="1"/>
        </c:dLbls>
        <c:overlap val="100"/>
        <c:axId val="109142400"/>
        <c:axId val="109143936"/>
      </c:barChart>
      <c:catAx>
        <c:axId val="1091424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09143936"/>
        <c:crosses val="autoZero"/>
        <c:auto val="1"/>
        <c:lblAlgn val="ctr"/>
        <c:lblOffset val="100"/>
      </c:catAx>
      <c:valAx>
        <c:axId val="10914393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4240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[amazon Sales.xlsx]amazon Sales!PivotTable1</c:name>
    <c:fmtId val="3"/>
  </c:pivotSource>
  <c:chart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8388188.5500000007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5859866.5200000005</c:v>
                </c:pt>
                <c:pt idx="5">
                  <c:v>8584117.3100000005</c:v>
                </c:pt>
                <c:pt idx="6">
                  <c:v>6307640.8400000008</c:v>
                </c:pt>
                <c:pt idx="7">
                  <c:v>7688765.3500000006</c:v>
                </c:pt>
                <c:pt idx="8">
                  <c:v>8451366.0099999979</c:v>
                </c:pt>
                <c:pt idx="9">
                  <c:v>6069072.6899999995</c:v>
                </c:pt>
                <c:pt idx="10">
                  <c:v>6790334.3400000008</c:v>
                </c:pt>
                <c:pt idx="11">
                  <c:v>6980530.4800000004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6652728.4200000009</c:v>
                </c:pt>
                <c:pt idx="2">
                  <c:v>6152910.8400000008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6142780.6499999994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6846463.6899999995</c:v>
                </c:pt>
                <c:pt idx="7">
                  <c:v>6745209.1400000006</c:v>
                </c:pt>
                <c:pt idx="8">
                  <c:v>7668355.1299999999</c:v>
                </c:pt>
                <c:pt idx="9">
                  <c:v>6069850.8599999994</c:v>
                </c:pt>
                <c:pt idx="10">
                  <c:v>6421980.8700000001</c:v>
                </c:pt>
                <c:pt idx="11">
                  <c:v>6857872.1800000006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/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axId val="109432192"/>
        <c:axId val="107226240"/>
      </c:lineChart>
      <c:catAx>
        <c:axId val="109432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26240"/>
        <c:crosses val="autoZero"/>
        <c:auto val="1"/>
        <c:lblAlgn val="ctr"/>
        <c:lblOffset val="100"/>
      </c:catAx>
      <c:valAx>
        <c:axId val="107226240"/>
        <c:scaling>
          <c:orientation val="minMax"/>
          <c:min val="2000000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3219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21"/>
              <c:y val="4.6930592009332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79E-2"/>
              <c:y val="-1.779017206182560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6"/>
              <c:y val="-0.10008457276173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9"/>
              <c:y val="-5.5825313502479695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21"/>
              <c:y val="4.6930592009332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6"/>
              <c:y val="-0.10008457276173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9"/>
              <c:y val="-5.5825313502479695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79E-2"/>
              <c:y val="-1.779017206182560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21"/>
              <c:y val="4.6930592009332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6"/>
              <c:y val="-0.10008457276173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9"/>
              <c:y val="-5.5825313502479695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79E-2"/>
              <c:y val="-1.779017206182560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21"/>
                  <c:y val="4.693059200933207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6"/>
                  <c:y val="-0.2041608673935746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6"/>
                  <c:y val="-0.1000845727617381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9"/>
                  <c:y val="-5.5825313502479695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79E-2"/>
                  <c:y val="-1.7790172061825607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10958648.499999994</c:v>
                </c:pt>
                <c:pt idx="1">
                  <c:v>6206764.1499999994</c:v>
                </c:pt>
                <c:pt idx="2">
                  <c:v>2106712.6199999987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Percent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5"/>
          <c:w val="5.6837325272471761E-2"/>
          <c:h val="0.31760274337698341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2214483.3900000025</c:v>
              </c:pt>
              <c:pt idx="1">
                <c:v>2243137.7799999998</c:v>
              </c:pt>
              <c:pt idx="2">
                <c:v>2356595.6599999988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3250786.0399999968</c:v>
              </c:pt>
              <c:pt idx="6">
                <c:v>3275015.9099999997</c:v>
              </c:pt>
              <c:pt idx="7">
                <c:v>5433005.9300000006</c:v>
              </c:pt>
              <c:pt idx="8">
                <c:v>10843991.229999991</c:v>
              </c:pt>
              <c:pt idx="9">
                <c:v>11397206.359999996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showVal val="1"/>
        </c:dLbls>
        <c:gapWidth val="63"/>
        <c:axId val="110713856"/>
        <c:axId val="110723840"/>
      </c:barChart>
      <c:catAx>
        <c:axId val="11071385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3840"/>
        <c:crosses val="autoZero"/>
        <c:auto val="1"/>
        <c:lblAlgn val="ctr"/>
        <c:lblOffset val="100"/>
      </c:catAx>
      <c:valAx>
        <c:axId val="1107238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13856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93E-2"/>
          <c:w val="0.73433436238653527"/>
          <c:h val="0.81169134547835531"/>
        </c:manualLayout>
      </c:layout>
      <c:barChart>
        <c:barDir val="bar"/>
        <c:grouping val="clustered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4282290.6199999992</c:v>
                </c:pt>
                <c:pt idx="1">
                  <c:v>4901139.4800000004</c:v>
                </c:pt>
                <c:pt idx="2">
                  <c:v>4975348.3500000006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5693075.1199999992</c:v>
                </c:pt>
                <c:pt idx="7">
                  <c:v>5711486.4500000002</c:v>
                </c:pt>
                <c:pt idx="8">
                  <c:v>13368414.529999997</c:v>
                </c:pt>
                <c:pt idx="9">
                  <c:v>15454172.470000003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showVal val="1"/>
        </c:dLbls>
        <c:gapWidth val="44"/>
        <c:axId val="110811008"/>
        <c:axId val="110812544"/>
      </c:barChart>
      <c:catAx>
        <c:axId val="11081100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12544"/>
        <c:crosses val="autoZero"/>
        <c:auto val="1"/>
        <c:lblAlgn val="ctr"/>
        <c:lblOffset val="100"/>
      </c:catAx>
      <c:valAx>
        <c:axId val="1108125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1100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Segoe UI" panose="020B0502040204020203" pitchFamily="34" charset="0"/>
              </a:rPr>
              <a:t>HARDEEP</a:t>
            </a:r>
            <a:r>
              <a:rPr lang="en-US" sz="3600" b="1" i="0" u="sng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3600" b="1" i="0" u="sng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SINGH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xmlns="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xmlns="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xmlns="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427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ASUS</cp:lastModifiedBy>
  <cp:revision>47</cp:revision>
  <dcterms:created xsi:type="dcterms:W3CDTF">2021-12-23T07:21:38Z</dcterms:created>
  <dcterms:modified xsi:type="dcterms:W3CDTF">2024-09-01T12:18:10Z</dcterms:modified>
</cp:coreProperties>
</file>