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7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88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47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78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91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44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6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9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7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0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1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87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4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9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College admission system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0" y="3628501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20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9596" y="615777"/>
            <a:ext cx="10018713" cy="59950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0" fontAlgn="base"/>
            <a:r>
              <a:rPr lang="en-ZA" dirty="0"/>
              <a:t>Admin should be able to add course or subjects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 fontAlgn="base"/>
            <a:r>
              <a:rPr lang="en-ZA" dirty="0"/>
              <a:t>Admin should be able to view data(Statistics)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 fontAlgn="base"/>
            <a:r>
              <a:rPr lang="en-ZA" dirty="0"/>
              <a:t>Amin should be able to generate reports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 fontAlgn="base"/>
            <a:r>
              <a:rPr lang="en-ZA" dirty="0"/>
              <a:t>Admin should be able to approve or disapprove books to be sold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 fontAlgn="base"/>
            <a:r>
              <a:rPr lang="en-ZA" dirty="0"/>
              <a:t>Admin should be able to change password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6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Student Use Case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16200000">
            <a:off x="4738236" y="777638"/>
            <a:ext cx="4324350" cy="6563113"/>
            <a:chOff x="0" y="-1"/>
            <a:chExt cx="4324350" cy="6563113"/>
          </a:xfrm>
        </p:grpSpPr>
        <p:sp>
          <p:nvSpPr>
            <p:cNvPr id="5" name="Rectangle 4"/>
            <p:cNvSpPr/>
            <p:nvPr/>
          </p:nvSpPr>
          <p:spPr>
            <a:xfrm>
              <a:off x="774446" y="1379855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5" y="1626743"/>
              <a:ext cx="12727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6317" y="1626743"/>
              <a:ext cx="59579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Student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2798" y="162674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5" y="1913255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5" y="219824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" y="2484755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" y="276974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5" y="3055112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" y="3341624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5" y="362661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5" y="3913125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" y="419811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5" y="4484625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5" y="476961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5" y="5054601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21" name="Picture 2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0500"/>
              <a:ext cx="775335" cy="1094511"/>
            </a:xfrm>
            <a:prstGeom prst="rect">
              <a:avLst/>
            </a:prstGeom>
          </p:spPr>
        </p:pic>
        <p:sp>
          <p:nvSpPr>
            <p:cNvPr id="22" name="Shape 7947"/>
            <p:cNvSpPr/>
            <p:nvPr/>
          </p:nvSpPr>
          <p:spPr>
            <a:xfrm>
              <a:off x="1428750" y="-1"/>
              <a:ext cx="2895600" cy="6563113"/>
            </a:xfrm>
            <a:custGeom>
              <a:avLst/>
              <a:gdLst/>
              <a:ahLst/>
              <a:cxnLst/>
              <a:rect l="0" t="0" r="0" b="0"/>
              <a:pathLst>
                <a:path w="2895600" h="5572126">
                  <a:moveTo>
                    <a:pt x="0" y="0"/>
                  </a:moveTo>
                  <a:lnTo>
                    <a:pt x="2895600" y="0"/>
                  </a:lnTo>
                  <a:lnTo>
                    <a:pt x="2895600" y="5572126"/>
                  </a:lnTo>
                  <a:lnTo>
                    <a:pt x="0" y="557212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BE5D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759"/>
            <p:cNvSpPr/>
            <p:nvPr/>
          </p:nvSpPr>
          <p:spPr>
            <a:xfrm>
              <a:off x="1428750" y="0"/>
              <a:ext cx="2895600" cy="6563112"/>
            </a:xfrm>
            <a:custGeom>
              <a:avLst/>
              <a:gdLst/>
              <a:ahLst/>
              <a:cxnLst/>
              <a:rect l="0" t="0" r="0" b="0"/>
              <a:pathLst>
                <a:path w="2895600" h="5572126">
                  <a:moveTo>
                    <a:pt x="0" y="5572126"/>
                  </a:moveTo>
                  <a:lnTo>
                    <a:pt x="2895600" y="5572126"/>
                  </a:lnTo>
                  <a:lnTo>
                    <a:pt x="2895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760"/>
            <p:cNvSpPr/>
            <p:nvPr/>
          </p:nvSpPr>
          <p:spPr>
            <a:xfrm>
              <a:off x="1963420" y="88901"/>
              <a:ext cx="1995170" cy="619760"/>
            </a:xfrm>
            <a:custGeom>
              <a:avLst/>
              <a:gdLst/>
              <a:ahLst/>
              <a:cxnLst/>
              <a:rect l="0" t="0" r="0" b="0"/>
              <a:pathLst>
                <a:path w="1995170" h="619760">
                  <a:moveTo>
                    <a:pt x="997585" y="0"/>
                  </a:moveTo>
                  <a:cubicBezTo>
                    <a:pt x="1548511" y="0"/>
                    <a:pt x="1995170" y="138684"/>
                    <a:pt x="1995170" y="309880"/>
                  </a:cubicBezTo>
                  <a:cubicBezTo>
                    <a:pt x="1995170" y="481076"/>
                    <a:pt x="1548511" y="619760"/>
                    <a:pt x="997585" y="619760"/>
                  </a:cubicBezTo>
                  <a:cubicBezTo>
                    <a:pt x="446659" y="619760"/>
                    <a:pt x="0" y="481076"/>
                    <a:pt x="0" y="309880"/>
                  </a:cubicBezTo>
                  <a:cubicBezTo>
                    <a:pt x="0" y="138684"/>
                    <a:pt x="446659" y="0"/>
                    <a:pt x="99758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Shape 761"/>
            <p:cNvSpPr/>
            <p:nvPr/>
          </p:nvSpPr>
          <p:spPr>
            <a:xfrm>
              <a:off x="1963420" y="88901"/>
              <a:ext cx="1995170" cy="619760"/>
            </a:xfrm>
            <a:custGeom>
              <a:avLst/>
              <a:gdLst/>
              <a:ahLst/>
              <a:cxnLst/>
              <a:rect l="0" t="0" r="0" b="0"/>
              <a:pathLst>
                <a:path w="1995170" h="619760">
                  <a:moveTo>
                    <a:pt x="0" y="309880"/>
                  </a:moveTo>
                  <a:cubicBezTo>
                    <a:pt x="0" y="138684"/>
                    <a:pt x="446659" y="0"/>
                    <a:pt x="997585" y="0"/>
                  </a:cubicBezTo>
                  <a:cubicBezTo>
                    <a:pt x="1548511" y="0"/>
                    <a:pt x="1995170" y="138684"/>
                    <a:pt x="1995170" y="309880"/>
                  </a:cubicBezTo>
                  <a:cubicBezTo>
                    <a:pt x="1995170" y="481076"/>
                    <a:pt x="1548511" y="619760"/>
                    <a:pt x="997585" y="619760"/>
                  </a:cubicBezTo>
                  <a:cubicBezTo>
                    <a:pt x="446659" y="619760"/>
                    <a:pt x="0" y="481076"/>
                    <a:pt x="0" y="309880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9367" y="283845"/>
              <a:ext cx="405960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Login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12643" y="283845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28" name="Shape 764"/>
            <p:cNvSpPr/>
            <p:nvPr/>
          </p:nvSpPr>
          <p:spPr>
            <a:xfrm>
              <a:off x="2035175" y="1606678"/>
              <a:ext cx="1844675" cy="755014"/>
            </a:xfrm>
            <a:custGeom>
              <a:avLst/>
              <a:gdLst/>
              <a:ahLst/>
              <a:cxnLst/>
              <a:rect l="0" t="0" r="0" b="0"/>
              <a:pathLst>
                <a:path w="1844675" h="755014">
                  <a:moveTo>
                    <a:pt x="922274" y="0"/>
                  </a:moveTo>
                  <a:cubicBezTo>
                    <a:pt x="1431671" y="0"/>
                    <a:pt x="1844675" y="169037"/>
                    <a:pt x="1844675" y="377571"/>
                  </a:cubicBezTo>
                  <a:cubicBezTo>
                    <a:pt x="1844675" y="585977"/>
                    <a:pt x="1431671" y="755014"/>
                    <a:pt x="922274" y="755014"/>
                  </a:cubicBezTo>
                  <a:cubicBezTo>
                    <a:pt x="413004" y="755014"/>
                    <a:pt x="0" y="585977"/>
                    <a:pt x="0" y="377571"/>
                  </a:cubicBezTo>
                  <a:cubicBezTo>
                    <a:pt x="0" y="169037"/>
                    <a:pt x="413004" y="0"/>
                    <a:pt x="92227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D7D3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765"/>
            <p:cNvSpPr/>
            <p:nvPr/>
          </p:nvSpPr>
          <p:spPr>
            <a:xfrm>
              <a:off x="2035175" y="1606678"/>
              <a:ext cx="1844675" cy="755014"/>
            </a:xfrm>
            <a:custGeom>
              <a:avLst/>
              <a:gdLst/>
              <a:ahLst/>
              <a:cxnLst/>
              <a:rect l="0" t="0" r="0" b="0"/>
              <a:pathLst>
                <a:path w="1844675" h="755014">
                  <a:moveTo>
                    <a:pt x="0" y="377571"/>
                  </a:moveTo>
                  <a:cubicBezTo>
                    <a:pt x="0" y="169037"/>
                    <a:pt x="413004" y="0"/>
                    <a:pt x="922274" y="0"/>
                  </a:cubicBezTo>
                  <a:cubicBezTo>
                    <a:pt x="1431671" y="0"/>
                    <a:pt x="1844675" y="169037"/>
                    <a:pt x="1844675" y="377571"/>
                  </a:cubicBezTo>
                  <a:cubicBezTo>
                    <a:pt x="1844675" y="585977"/>
                    <a:pt x="1431671" y="755014"/>
                    <a:pt x="922274" y="755014"/>
                  </a:cubicBezTo>
                  <a:cubicBezTo>
                    <a:pt x="413004" y="755014"/>
                    <a:pt x="0" y="585977"/>
                    <a:pt x="0" y="377571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03983" y="1797431"/>
              <a:ext cx="558871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Update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24607" y="1797431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56611" y="1797431"/>
              <a:ext cx="655092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personal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9117" y="1797431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3983" y="1978787"/>
              <a:ext cx="299109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Info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29535" y="1978787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6" name="Shape 772"/>
            <p:cNvSpPr/>
            <p:nvPr/>
          </p:nvSpPr>
          <p:spPr>
            <a:xfrm>
              <a:off x="2011045" y="2576068"/>
              <a:ext cx="1947545" cy="747395"/>
            </a:xfrm>
            <a:custGeom>
              <a:avLst/>
              <a:gdLst/>
              <a:ahLst/>
              <a:cxnLst/>
              <a:rect l="0" t="0" r="0" b="0"/>
              <a:pathLst>
                <a:path w="1947545" h="747395">
                  <a:moveTo>
                    <a:pt x="973836" y="0"/>
                  </a:moveTo>
                  <a:cubicBezTo>
                    <a:pt x="1511554" y="0"/>
                    <a:pt x="1947545" y="167260"/>
                    <a:pt x="1947545" y="373635"/>
                  </a:cubicBezTo>
                  <a:cubicBezTo>
                    <a:pt x="1947545" y="580010"/>
                    <a:pt x="1511554" y="747395"/>
                    <a:pt x="973836" y="747395"/>
                  </a:cubicBezTo>
                  <a:cubicBezTo>
                    <a:pt x="435991" y="747395"/>
                    <a:pt x="0" y="580010"/>
                    <a:pt x="0" y="373635"/>
                  </a:cubicBezTo>
                  <a:cubicBezTo>
                    <a:pt x="0" y="167260"/>
                    <a:pt x="435991" y="0"/>
                    <a:pt x="9738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0AD4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Shape 773"/>
            <p:cNvSpPr/>
            <p:nvPr/>
          </p:nvSpPr>
          <p:spPr>
            <a:xfrm>
              <a:off x="2011045" y="2576068"/>
              <a:ext cx="1947545" cy="747395"/>
            </a:xfrm>
            <a:custGeom>
              <a:avLst/>
              <a:gdLst/>
              <a:ahLst/>
              <a:cxnLst/>
              <a:rect l="0" t="0" r="0" b="0"/>
              <a:pathLst>
                <a:path w="1947545" h="747395">
                  <a:moveTo>
                    <a:pt x="0" y="373635"/>
                  </a:moveTo>
                  <a:cubicBezTo>
                    <a:pt x="0" y="167260"/>
                    <a:pt x="435991" y="0"/>
                    <a:pt x="973836" y="0"/>
                  </a:cubicBezTo>
                  <a:cubicBezTo>
                    <a:pt x="1511554" y="0"/>
                    <a:pt x="1947545" y="167260"/>
                    <a:pt x="1947545" y="373635"/>
                  </a:cubicBezTo>
                  <a:cubicBezTo>
                    <a:pt x="1947545" y="580010"/>
                    <a:pt x="1511554" y="747395"/>
                    <a:pt x="973836" y="747395"/>
                  </a:cubicBezTo>
                  <a:cubicBezTo>
                    <a:pt x="435991" y="747395"/>
                    <a:pt x="0" y="580010"/>
                    <a:pt x="0" y="373635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55443" y="2763647"/>
              <a:ext cx="754485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Buy/Sell 2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23895" y="2752218"/>
              <a:ext cx="122527" cy="1197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7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nd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15589" y="2763647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47593" y="2763647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649347" y="3049016"/>
              <a:ext cx="89378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Hand books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20161" y="3049016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4" name="Shape 780"/>
            <p:cNvSpPr/>
            <p:nvPr/>
          </p:nvSpPr>
          <p:spPr>
            <a:xfrm>
              <a:off x="2026920" y="3523108"/>
              <a:ext cx="1931670" cy="596265"/>
            </a:xfrm>
            <a:custGeom>
              <a:avLst/>
              <a:gdLst/>
              <a:ahLst/>
              <a:cxnLst/>
              <a:rect l="0" t="0" r="0" b="0"/>
              <a:pathLst>
                <a:path w="1931670" h="596265">
                  <a:moveTo>
                    <a:pt x="965835" y="0"/>
                  </a:moveTo>
                  <a:cubicBezTo>
                    <a:pt x="1499235" y="0"/>
                    <a:pt x="1931670" y="133477"/>
                    <a:pt x="1931670" y="298069"/>
                  </a:cubicBezTo>
                  <a:cubicBezTo>
                    <a:pt x="1931670" y="462788"/>
                    <a:pt x="1499235" y="596265"/>
                    <a:pt x="965835" y="596265"/>
                  </a:cubicBezTo>
                  <a:cubicBezTo>
                    <a:pt x="432435" y="596265"/>
                    <a:pt x="0" y="462788"/>
                    <a:pt x="0" y="298069"/>
                  </a:cubicBezTo>
                  <a:cubicBezTo>
                    <a:pt x="0" y="133477"/>
                    <a:pt x="432435" y="0"/>
                    <a:pt x="96583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030A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Shape 781"/>
            <p:cNvSpPr/>
            <p:nvPr/>
          </p:nvSpPr>
          <p:spPr>
            <a:xfrm>
              <a:off x="2026920" y="3523108"/>
              <a:ext cx="1931670" cy="596265"/>
            </a:xfrm>
            <a:custGeom>
              <a:avLst/>
              <a:gdLst/>
              <a:ahLst/>
              <a:cxnLst/>
              <a:rect l="0" t="0" r="0" b="0"/>
              <a:pathLst>
                <a:path w="1931670" h="596265">
                  <a:moveTo>
                    <a:pt x="0" y="298069"/>
                  </a:moveTo>
                  <a:cubicBezTo>
                    <a:pt x="0" y="133477"/>
                    <a:pt x="432435" y="0"/>
                    <a:pt x="965835" y="0"/>
                  </a:cubicBezTo>
                  <a:cubicBezTo>
                    <a:pt x="1499235" y="0"/>
                    <a:pt x="1931670" y="133477"/>
                    <a:pt x="1931670" y="298069"/>
                  </a:cubicBezTo>
                  <a:cubicBezTo>
                    <a:pt x="1931670" y="462788"/>
                    <a:pt x="1499235" y="596265"/>
                    <a:pt x="965835" y="596265"/>
                  </a:cubicBezTo>
                  <a:cubicBezTo>
                    <a:pt x="432435" y="596265"/>
                    <a:pt x="0" y="462788"/>
                    <a:pt x="0" y="298069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47239" y="3707385"/>
              <a:ext cx="11880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Reset Password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39033" y="3707385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8" name="Shape 784"/>
            <p:cNvSpPr/>
            <p:nvPr/>
          </p:nvSpPr>
          <p:spPr>
            <a:xfrm>
              <a:off x="438150" y="304801"/>
              <a:ext cx="1571625" cy="190500"/>
            </a:xfrm>
            <a:custGeom>
              <a:avLst/>
              <a:gdLst/>
              <a:ahLst/>
              <a:cxnLst/>
              <a:rect l="0" t="0" r="0" b="0"/>
              <a:pathLst>
                <a:path w="1571625" h="190500">
                  <a:moveTo>
                    <a:pt x="0" y="190500"/>
                  </a:moveTo>
                  <a:lnTo>
                    <a:pt x="157162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Shape 785"/>
            <p:cNvSpPr/>
            <p:nvPr/>
          </p:nvSpPr>
          <p:spPr>
            <a:xfrm>
              <a:off x="447675" y="504826"/>
              <a:ext cx="2209800" cy="314325"/>
            </a:xfrm>
            <a:custGeom>
              <a:avLst/>
              <a:gdLst/>
              <a:ahLst/>
              <a:cxnLst/>
              <a:rect l="0" t="0" r="0" b="0"/>
              <a:pathLst>
                <a:path w="2209800" h="314325">
                  <a:moveTo>
                    <a:pt x="0" y="0"/>
                  </a:moveTo>
                  <a:lnTo>
                    <a:pt x="2209800" y="314325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Shape 786"/>
            <p:cNvSpPr/>
            <p:nvPr/>
          </p:nvSpPr>
          <p:spPr>
            <a:xfrm>
              <a:off x="504825" y="533401"/>
              <a:ext cx="2076450" cy="1095375"/>
            </a:xfrm>
            <a:custGeom>
              <a:avLst/>
              <a:gdLst/>
              <a:ahLst/>
              <a:cxnLst/>
              <a:rect l="0" t="0" r="0" b="0"/>
              <a:pathLst>
                <a:path w="2076450" h="1095375">
                  <a:moveTo>
                    <a:pt x="0" y="0"/>
                  </a:moveTo>
                  <a:lnTo>
                    <a:pt x="2076450" y="1095375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Shape 787"/>
            <p:cNvSpPr/>
            <p:nvPr/>
          </p:nvSpPr>
          <p:spPr>
            <a:xfrm>
              <a:off x="561975" y="685801"/>
              <a:ext cx="1800225" cy="2933065"/>
            </a:xfrm>
            <a:custGeom>
              <a:avLst/>
              <a:gdLst/>
              <a:ahLst/>
              <a:cxnLst/>
              <a:rect l="0" t="0" r="0" b="0"/>
              <a:pathLst>
                <a:path w="1800225" h="2933065">
                  <a:moveTo>
                    <a:pt x="0" y="0"/>
                  </a:moveTo>
                  <a:lnTo>
                    <a:pt x="1800225" y="2933065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Shape 788"/>
            <p:cNvSpPr/>
            <p:nvPr/>
          </p:nvSpPr>
          <p:spPr>
            <a:xfrm>
              <a:off x="2018665" y="809626"/>
              <a:ext cx="1890395" cy="619760"/>
            </a:xfrm>
            <a:custGeom>
              <a:avLst/>
              <a:gdLst/>
              <a:ahLst/>
              <a:cxnLst/>
              <a:rect l="0" t="0" r="0" b="0"/>
              <a:pathLst>
                <a:path w="1890395" h="619760">
                  <a:moveTo>
                    <a:pt x="945134" y="0"/>
                  </a:moveTo>
                  <a:cubicBezTo>
                    <a:pt x="1467231" y="0"/>
                    <a:pt x="1890395" y="138684"/>
                    <a:pt x="1890395" y="309880"/>
                  </a:cubicBezTo>
                  <a:cubicBezTo>
                    <a:pt x="1890395" y="481076"/>
                    <a:pt x="1467231" y="619760"/>
                    <a:pt x="945134" y="619760"/>
                  </a:cubicBezTo>
                  <a:cubicBezTo>
                    <a:pt x="423164" y="619760"/>
                    <a:pt x="0" y="481076"/>
                    <a:pt x="0" y="309880"/>
                  </a:cubicBezTo>
                  <a:cubicBezTo>
                    <a:pt x="0" y="138684"/>
                    <a:pt x="423164" y="0"/>
                    <a:pt x="945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2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Shape 789"/>
            <p:cNvSpPr/>
            <p:nvPr/>
          </p:nvSpPr>
          <p:spPr>
            <a:xfrm>
              <a:off x="2018665" y="809626"/>
              <a:ext cx="1890395" cy="619760"/>
            </a:xfrm>
            <a:custGeom>
              <a:avLst/>
              <a:gdLst/>
              <a:ahLst/>
              <a:cxnLst/>
              <a:rect l="0" t="0" r="0" b="0"/>
              <a:pathLst>
                <a:path w="1890395" h="619760">
                  <a:moveTo>
                    <a:pt x="0" y="309880"/>
                  </a:moveTo>
                  <a:cubicBezTo>
                    <a:pt x="0" y="138684"/>
                    <a:pt x="423164" y="0"/>
                    <a:pt x="945134" y="0"/>
                  </a:cubicBezTo>
                  <a:cubicBezTo>
                    <a:pt x="1467231" y="0"/>
                    <a:pt x="1890395" y="138684"/>
                    <a:pt x="1890395" y="309880"/>
                  </a:cubicBezTo>
                  <a:cubicBezTo>
                    <a:pt x="1890395" y="481076"/>
                    <a:pt x="1467231" y="619760"/>
                    <a:pt x="945134" y="619760"/>
                  </a:cubicBezTo>
                  <a:cubicBezTo>
                    <a:pt x="423164" y="619760"/>
                    <a:pt x="0" y="481076"/>
                    <a:pt x="0" y="309880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20391" y="1004951"/>
              <a:ext cx="914668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Registration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06445" y="1004951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56" name="Shape 792"/>
            <p:cNvSpPr/>
            <p:nvPr/>
          </p:nvSpPr>
          <p:spPr>
            <a:xfrm>
              <a:off x="581025" y="628651"/>
              <a:ext cx="1962150" cy="1971675"/>
            </a:xfrm>
            <a:custGeom>
              <a:avLst/>
              <a:gdLst/>
              <a:ahLst/>
              <a:cxnLst/>
              <a:rect l="0" t="0" r="0" b="0"/>
              <a:pathLst>
                <a:path w="1962150" h="1971675">
                  <a:moveTo>
                    <a:pt x="0" y="0"/>
                  </a:moveTo>
                  <a:lnTo>
                    <a:pt x="1962150" y="1971675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Shape 793"/>
            <p:cNvSpPr/>
            <p:nvPr/>
          </p:nvSpPr>
          <p:spPr>
            <a:xfrm>
              <a:off x="1962150" y="4333622"/>
              <a:ext cx="1943100" cy="666750"/>
            </a:xfrm>
            <a:custGeom>
              <a:avLst/>
              <a:gdLst/>
              <a:ahLst/>
              <a:cxnLst/>
              <a:rect l="0" t="0" r="0" b="0"/>
              <a:pathLst>
                <a:path w="1943100" h="666750">
                  <a:moveTo>
                    <a:pt x="971550" y="0"/>
                  </a:moveTo>
                  <a:cubicBezTo>
                    <a:pt x="1508125" y="0"/>
                    <a:pt x="1943100" y="149225"/>
                    <a:pt x="1943100" y="333375"/>
                  </a:cubicBezTo>
                  <a:cubicBezTo>
                    <a:pt x="1943100" y="517525"/>
                    <a:pt x="1508125" y="666750"/>
                    <a:pt x="971550" y="666750"/>
                  </a:cubicBezTo>
                  <a:cubicBezTo>
                    <a:pt x="434975" y="666750"/>
                    <a:pt x="0" y="517525"/>
                    <a:pt x="0" y="333375"/>
                  </a:cubicBezTo>
                  <a:cubicBezTo>
                    <a:pt x="0" y="149225"/>
                    <a:pt x="434975" y="0"/>
                    <a:pt x="97155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Shape 794"/>
            <p:cNvSpPr/>
            <p:nvPr/>
          </p:nvSpPr>
          <p:spPr>
            <a:xfrm>
              <a:off x="1962150" y="4333622"/>
              <a:ext cx="1943100" cy="666750"/>
            </a:xfrm>
            <a:custGeom>
              <a:avLst/>
              <a:gdLst/>
              <a:ahLst/>
              <a:cxnLst/>
              <a:rect l="0" t="0" r="0" b="0"/>
              <a:pathLst>
                <a:path w="1943100" h="666750">
                  <a:moveTo>
                    <a:pt x="0" y="333375"/>
                  </a:moveTo>
                  <a:cubicBezTo>
                    <a:pt x="0" y="149225"/>
                    <a:pt x="434975" y="0"/>
                    <a:pt x="971550" y="0"/>
                  </a:cubicBezTo>
                  <a:cubicBezTo>
                    <a:pt x="1508125" y="0"/>
                    <a:pt x="1943100" y="149225"/>
                    <a:pt x="1943100" y="333375"/>
                  </a:cubicBezTo>
                  <a:cubicBezTo>
                    <a:pt x="1943100" y="517525"/>
                    <a:pt x="1508125" y="666750"/>
                    <a:pt x="971550" y="666750"/>
                  </a:cubicBezTo>
                  <a:cubicBezTo>
                    <a:pt x="434975" y="666750"/>
                    <a:pt x="0" y="517525"/>
                    <a:pt x="0" y="333375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24379" y="4512057"/>
              <a:ext cx="112818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View available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63647" y="4694937"/>
              <a:ext cx="45183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books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101975" y="4694937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2" name="Shape 798"/>
            <p:cNvSpPr/>
            <p:nvPr/>
          </p:nvSpPr>
          <p:spPr>
            <a:xfrm>
              <a:off x="523875" y="742951"/>
              <a:ext cx="1704975" cy="3733800"/>
            </a:xfrm>
            <a:custGeom>
              <a:avLst/>
              <a:gdLst/>
              <a:ahLst/>
              <a:cxnLst/>
              <a:rect l="0" t="0" r="0" b="0"/>
              <a:pathLst>
                <a:path w="1704975" h="3733800">
                  <a:moveTo>
                    <a:pt x="0" y="0"/>
                  </a:moveTo>
                  <a:lnTo>
                    <a:pt x="1704975" y="373380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3" name="Shape 318"/>
          <p:cNvSpPr/>
          <p:nvPr/>
        </p:nvSpPr>
        <p:spPr>
          <a:xfrm rot="16046293">
            <a:off x="8236549" y="2949848"/>
            <a:ext cx="2011478" cy="682591"/>
          </a:xfrm>
          <a:custGeom>
            <a:avLst/>
            <a:gdLst/>
            <a:ahLst/>
            <a:cxnLst/>
            <a:rect l="0" t="0" r="0" b="0"/>
            <a:pathLst>
              <a:path w="1943100" h="628015">
                <a:moveTo>
                  <a:pt x="971550" y="0"/>
                </a:moveTo>
                <a:cubicBezTo>
                  <a:pt x="1508125" y="0"/>
                  <a:pt x="1943100" y="140589"/>
                  <a:pt x="1943100" y="314071"/>
                </a:cubicBezTo>
                <a:cubicBezTo>
                  <a:pt x="1943100" y="487426"/>
                  <a:pt x="1508125" y="628015"/>
                  <a:pt x="971550" y="628015"/>
                </a:cubicBezTo>
                <a:cubicBezTo>
                  <a:pt x="434975" y="628015"/>
                  <a:pt x="0" y="487426"/>
                  <a:pt x="0" y="314071"/>
                </a:cubicBezTo>
                <a:cubicBezTo>
                  <a:pt x="0" y="140589"/>
                  <a:pt x="434975" y="0"/>
                  <a:pt x="971550" y="0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FFF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64" name="Rectangle 63"/>
          <p:cNvSpPr/>
          <p:nvPr/>
        </p:nvSpPr>
        <p:spPr>
          <a:xfrm rot="16046293">
            <a:off x="8778144" y="3146853"/>
            <a:ext cx="946855" cy="20644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11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Logout/ Exit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5" name="Shape 798"/>
          <p:cNvSpPr/>
          <p:nvPr/>
        </p:nvSpPr>
        <p:spPr>
          <a:xfrm rot="16200000">
            <a:off x="6006859" y="2577061"/>
            <a:ext cx="1526794" cy="4714074"/>
          </a:xfrm>
          <a:custGeom>
            <a:avLst/>
            <a:gdLst/>
            <a:ahLst/>
            <a:cxnLst/>
            <a:rect l="0" t="0" r="0" b="0"/>
            <a:pathLst>
              <a:path w="1704975" h="3733800">
                <a:moveTo>
                  <a:pt x="0" y="0"/>
                </a:moveTo>
                <a:lnTo>
                  <a:pt x="1704975" y="3733800"/>
                </a:lnTo>
              </a:path>
            </a:pathLst>
          </a:custGeom>
          <a:ln w="6350" cap="flat">
            <a:miter lim="127000"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97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20130"/>
            <a:ext cx="10018713" cy="604245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ZA" b="1" dirty="0"/>
              <a:t>Use Case</a:t>
            </a:r>
            <a:r>
              <a:rPr lang="en-ZA" dirty="0"/>
              <a:t>: Login, Reset Password, Register, view and sell 2</a:t>
            </a:r>
            <a:r>
              <a:rPr lang="en-ZA" baseline="30000" dirty="0"/>
              <a:t>nd</a:t>
            </a:r>
            <a:r>
              <a:rPr lang="en-ZA" dirty="0"/>
              <a:t> hand books and update info </a:t>
            </a:r>
            <a:r>
              <a:rPr lang="en-ZA" b="1" dirty="0"/>
              <a:t>Brief Description</a:t>
            </a:r>
            <a:r>
              <a:rPr lang="en-ZA" dirty="0"/>
              <a:t>: Student Admitted to the Institution </a:t>
            </a:r>
            <a:r>
              <a:rPr lang="en-ZA" b="1" dirty="0"/>
              <a:t>Step By step Description</a:t>
            </a:r>
            <a:r>
              <a:rPr lang="en-ZA" dirty="0"/>
              <a:t>: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 fontAlgn="base"/>
            <a:r>
              <a:rPr lang="en-ZA" dirty="0"/>
              <a:t>Student should be able to login to the system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 fontAlgn="base"/>
            <a:r>
              <a:rPr lang="en-ZA" dirty="0"/>
              <a:t>Student should be able to Update his/her personal Information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 fontAlgn="base"/>
            <a:r>
              <a:rPr lang="en-ZA" dirty="0"/>
              <a:t>Student should be able to buy or sell second hand text  books through the system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 fontAlgn="base"/>
            <a:r>
              <a:rPr lang="en-ZA" dirty="0"/>
              <a:t>Student should  be able to Reset his/her password 	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 fontAlgn="base"/>
            <a:r>
              <a:rPr lang="en-ZA" dirty="0"/>
              <a:t>Student should also be able to Register to the relevant course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 fontAlgn="base"/>
            <a:r>
              <a:rPr lang="en-ZA" dirty="0"/>
              <a:t>Student should be able to view available books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3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1" y="0"/>
            <a:ext cx="10881360" cy="6858000"/>
          </a:xfrm>
        </p:spPr>
      </p:pic>
      <p:sp>
        <p:nvSpPr>
          <p:cNvPr id="7" name="TextBox 6"/>
          <p:cNvSpPr txBox="1"/>
          <p:nvPr/>
        </p:nvSpPr>
        <p:spPr>
          <a:xfrm>
            <a:off x="1519881" y="148281"/>
            <a:ext cx="1366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ERD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36918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165" y="135924"/>
            <a:ext cx="10018713" cy="1202723"/>
          </a:xfrm>
        </p:spPr>
        <p:txBody>
          <a:bodyPr/>
          <a:lstStyle/>
          <a:p>
            <a:r>
              <a:rPr lang="en-US" b="1" dirty="0" smtClean="0"/>
              <a:t>UML Diagram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5" y="20956"/>
            <a:ext cx="12160676" cy="6837043"/>
          </a:xfrm>
        </p:spPr>
      </p:pic>
      <p:sp>
        <p:nvSpPr>
          <p:cNvPr id="5" name="TextBox 4"/>
          <p:cNvSpPr txBox="1"/>
          <p:nvPr/>
        </p:nvSpPr>
        <p:spPr>
          <a:xfrm>
            <a:off x="7611762" y="5461687"/>
            <a:ext cx="218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I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65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1531"/>
            <a:ext cx="10018713" cy="809368"/>
          </a:xfrm>
        </p:spPr>
        <p:txBody>
          <a:bodyPr/>
          <a:lstStyle/>
          <a:p>
            <a:r>
              <a:rPr lang="en-US" b="1" dirty="0" smtClean="0"/>
              <a:t>The GUI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" y="815546"/>
            <a:ext cx="12010767" cy="6042454"/>
          </a:xfrm>
        </p:spPr>
      </p:pic>
    </p:spTree>
    <p:extLst>
      <p:ext uri="{BB962C8B-B14F-4D97-AF65-F5344CB8AC3E}">
        <p14:creationId xmlns:p14="http://schemas.microsoft.com/office/powerpoint/2010/main" val="316958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16" b="91023" l="10502" r="95768">
                        <a14:foregroundMark x1="83229" y1="19207" x2="83542" y2="7098"/>
                        <a14:foregroundMark x1="14107" y1="33403" x2="14107" y2="33403"/>
                        <a14:foregroundMark x1="17398" y1="32777" x2="17398" y2="32777"/>
                        <a14:foregroundMark x1="23197" y1="34656" x2="23197" y2="34656"/>
                        <a14:foregroundMark x1="28370" y1="32777" x2="28370" y2="32777"/>
                        <a14:foregroundMark x1="34483" y1="32777" x2="34483" y2="32777"/>
                        <a14:foregroundMark x1="42790" y1="34029" x2="42790" y2="34029"/>
                        <a14:foregroundMark x1="47179" y1="29645" x2="47179" y2="29645"/>
                        <a14:foregroundMark x1="51567" y1="30480" x2="51567" y2="30480"/>
                        <a14:backgroundMark x1="84326" y1="82255" x2="84326" y2="82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0"/>
            <a:ext cx="9835977" cy="7384692"/>
          </a:xfrm>
        </p:spPr>
      </p:pic>
    </p:spTree>
    <p:extLst>
      <p:ext uri="{BB962C8B-B14F-4D97-AF65-F5344CB8AC3E}">
        <p14:creationId xmlns:p14="http://schemas.microsoft.com/office/powerpoint/2010/main" val="3086322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083327"/>
              </p:ext>
            </p:extLst>
          </p:nvPr>
        </p:nvGraphicFramePr>
        <p:xfrm>
          <a:off x="209550" y="190500"/>
          <a:ext cx="11582401" cy="64579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5980">
                  <a:extLst>
                    <a:ext uri="{9D8B030D-6E8A-4147-A177-3AD203B41FA5}">
                      <a16:colId xmlns:a16="http://schemas.microsoft.com/office/drawing/2014/main" val="2215828380"/>
                    </a:ext>
                  </a:extLst>
                </a:gridCol>
                <a:gridCol w="2855604">
                  <a:extLst>
                    <a:ext uri="{9D8B030D-6E8A-4147-A177-3AD203B41FA5}">
                      <a16:colId xmlns:a16="http://schemas.microsoft.com/office/drawing/2014/main" val="516615257"/>
                    </a:ext>
                  </a:extLst>
                </a:gridCol>
                <a:gridCol w="4800817">
                  <a:extLst>
                    <a:ext uri="{9D8B030D-6E8A-4147-A177-3AD203B41FA5}">
                      <a16:colId xmlns:a16="http://schemas.microsoft.com/office/drawing/2014/main" val="613784828"/>
                    </a:ext>
                  </a:extLst>
                </a:gridCol>
              </a:tblGrid>
              <a:tr h="1669162">
                <a:tc gridSpan="3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3200" dirty="0">
                          <a:effectLst/>
                        </a:rPr>
                        <a:t>Project College </a:t>
                      </a:r>
                      <a:r>
                        <a:rPr lang="en-ZA" sz="3200" cap="all" dirty="0">
                          <a:effectLst/>
                        </a:rPr>
                        <a:t>Admission </a:t>
                      </a:r>
                      <a:r>
                        <a:rPr lang="en-ZA" sz="3200" dirty="0">
                          <a:effectLst/>
                        </a:rPr>
                        <a:t>System 2019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46056"/>
                  </a:ext>
                </a:extLst>
              </a:tr>
              <a:tr h="652178">
                <a:tc gridSpan="3"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 dirty="0">
                          <a:effectLst/>
                        </a:rPr>
                        <a:t>                                            Project Completed by: Group Members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52639"/>
                  </a:ext>
                </a:extLst>
              </a:tr>
              <a:tr h="60839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 dirty="0">
                          <a:effectLst/>
                        </a:rPr>
                        <a:t>Student Number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>
                          <a:effectLst/>
                        </a:rPr>
                        <a:t>Surname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>
                          <a:effectLst/>
                        </a:rPr>
                        <a:t>Name                       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extLst>
                  <a:ext uri="{0D108BD9-81ED-4DB2-BD59-A6C34878D82A}">
                    <a16:rowId xmlns:a16="http://schemas.microsoft.com/office/drawing/2014/main" val="786774842"/>
                  </a:ext>
                </a:extLst>
              </a:tr>
              <a:tr h="578434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 dirty="0">
                          <a:effectLst/>
                        </a:rPr>
                        <a:t>216005496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 dirty="0" err="1">
                          <a:effectLst/>
                        </a:rPr>
                        <a:t>Matsolo</a:t>
                      </a:r>
                      <a:r>
                        <a:rPr lang="en-ZA" sz="2000" dirty="0">
                          <a:effectLst/>
                        </a:rPr>
                        <a:t>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>
                          <a:effectLst/>
                        </a:rPr>
                        <a:t>Yolanda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extLst>
                  <a:ext uri="{0D108BD9-81ED-4DB2-BD59-A6C34878D82A}">
                    <a16:rowId xmlns:a16="http://schemas.microsoft.com/office/drawing/2014/main" val="2617865525"/>
                  </a:ext>
                </a:extLst>
              </a:tr>
              <a:tr h="60954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 dirty="0">
                          <a:effectLst/>
                        </a:rPr>
                        <a:t>216008775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 dirty="0">
                          <a:effectLst/>
                        </a:rPr>
                        <a:t>Oliphant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 dirty="0" err="1">
                          <a:effectLst/>
                        </a:rPr>
                        <a:t>Itumeleng</a:t>
                      </a:r>
                      <a:r>
                        <a:rPr lang="en-ZA" sz="2000" dirty="0">
                          <a:effectLst/>
                        </a:rPr>
                        <a:t>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extLst>
                  <a:ext uri="{0D108BD9-81ED-4DB2-BD59-A6C34878D82A}">
                    <a16:rowId xmlns:a16="http://schemas.microsoft.com/office/drawing/2014/main" val="2482085692"/>
                  </a:ext>
                </a:extLst>
              </a:tr>
              <a:tr h="57497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>
                          <a:effectLst/>
                        </a:rPr>
                        <a:t>215089774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 dirty="0" err="1">
                          <a:effectLst/>
                        </a:rPr>
                        <a:t>Tholwana</a:t>
                      </a:r>
                      <a:r>
                        <a:rPr lang="en-ZA" sz="2000" dirty="0">
                          <a:effectLst/>
                        </a:rPr>
                        <a:t>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>
                          <a:effectLst/>
                        </a:rPr>
                        <a:t>Leponesa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extLst>
                  <a:ext uri="{0D108BD9-81ED-4DB2-BD59-A6C34878D82A}">
                    <a16:rowId xmlns:a16="http://schemas.microsoft.com/office/drawing/2014/main" val="4212114205"/>
                  </a:ext>
                </a:extLst>
              </a:tr>
              <a:tr h="578434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>
                          <a:effectLst/>
                        </a:rPr>
                        <a:t>215090829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 dirty="0" err="1">
                          <a:effectLst/>
                        </a:rPr>
                        <a:t>Gingoes</a:t>
                      </a:r>
                      <a:r>
                        <a:rPr lang="en-ZA" sz="2000" dirty="0">
                          <a:effectLst/>
                        </a:rPr>
                        <a:t>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 dirty="0" err="1">
                          <a:effectLst/>
                        </a:rPr>
                        <a:t>Ofentse</a:t>
                      </a:r>
                      <a:r>
                        <a:rPr lang="en-ZA" sz="2000" dirty="0">
                          <a:effectLst/>
                        </a:rPr>
                        <a:t>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extLst>
                  <a:ext uri="{0D108BD9-81ED-4DB2-BD59-A6C34878D82A}">
                    <a16:rowId xmlns:a16="http://schemas.microsoft.com/office/drawing/2014/main" val="3979382865"/>
                  </a:ext>
                </a:extLst>
              </a:tr>
              <a:tr h="608393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>
                          <a:effectLst/>
                        </a:rPr>
                        <a:t>216008684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>
                          <a:effectLst/>
                        </a:rPr>
                        <a:t>Thaele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 dirty="0">
                          <a:effectLst/>
                        </a:rPr>
                        <a:t>Neo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extLst>
                  <a:ext uri="{0D108BD9-81ED-4DB2-BD59-A6C34878D82A}">
                    <a16:rowId xmlns:a16="http://schemas.microsoft.com/office/drawing/2014/main" val="1483192672"/>
                  </a:ext>
                </a:extLst>
              </a:tr>
              <a:tr h="578434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>
                          <a:effectLst/>
                        </a:rPr>
                        <a:t>214114775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>
                          <a:effectLst/>
                        </a:rPr>
                        <a:t>Ntsapi 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2000" dirty="0" err="1">
                          <a:effectLst/>
                        </a:rPr>
                        <a:t>Paballo</a:t>
                      </a:r>
                      <a:r>
                        <a:rPr lang="en-ZA" sz="2000" dirty="0">
                          <a:effectLst/>
                        </a:rPr>
                        <a:t>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73025" marT="30480" marB="0"/>
                </a:tc>
                <a:extLst>
                  <a:ext uri="{0D108BD9-81ED-4DB2-BD59-A6C34878D82A}">
                    <a16:rowId xmlns:a16="http://schemas.microsoft.com/office/drawing/2014/main" val="2023781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41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Work Break-Down Structure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6850"/>
            <a:ext cx="121920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54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Gantt chart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09" y="2125363"/>
            <a:ext cx="11084010" cy="4621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96914" y="4720280"/>
            <a:ext cx="1924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Design Project System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7904" y="3249825"/>
            <a:ext cx="988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Determine Pro Team</a:t>
            </a:r>
            <a:endParaRPr lang="en-US" sz="1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43450" y="3525790"/>
            <a:ext cx="741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Present Project</a:t>
            </a:r>
            <a:endParaRPr 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5999" y="3858995"/>
            <a:ext cx="704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Review Pro Scope</a:t>
            </a:r>
            <a:endParaRPr 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54414" y="4123408"/>
            <a:ext cx="66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Approve Project</a:t>
            </a:r>
            <a:endParaRPr lang="en-US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08175" y="4483382"/>
            <a:ext cx="1228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Develop Pro Plan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181969" y="5021306"/>
            <a:ext cx="75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View System Prototype</a:t>
            </a:r>
            <a:endParaRPr lang="en-US" sz="7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886313" y="5193156"/>
            <a:ext cx="6672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Test &amp; Run System</a:t>
            </a:r>
            <a:endParaRPr lang="en-US" sz="9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935731" y="5642005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Submit Project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375607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17382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ZA" sz="2400" b="1" dirty="0"/>
              <a:t>Requirements Workflow: Use Case Diagram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5851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16200000">
            <a:off x="3499470" y="-1655514"/>
            <a:ext cx="5193060" cy="10144762"/>
            <a:chOff x="0" y="-2"/>
            <a:chExt cx="5494761" cy="11337642"/>
          </a:xfrm>
        </p:grpSpPr>
        <p:sp>
          <p:nvSpPr>
            <p:cNvPr id="5" name="Rectangle 4"/>
            <p:cNvSpPr/>
            <p:nvPr/>
          </p:nvSpPr>
          <p:spPr>
            <a:xfrm>
              <a:off x="305" y="845058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5" y="1130299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5" y="1416811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5" y="1701799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1106" y="2969768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5" y="3216656"/>
              <a:ext cx="212408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  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0325" y="3216656"/>
              <a:ext cx="493231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Admin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9082" y="3216656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5" y="3502024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" y="4750181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87901" y="4750181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0133" y="4750181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52618" y="4750181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5" y="499859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12997" y="4998593"/>
              <a:ext cx="1301980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                            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92929" y="4998593"/>
              <a:ext cx="59579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Student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39842" y="4998593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5" y="5283581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5" y="557009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5" y="5855335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5" y="614032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5" y="6426835"/>
              <a:ext cx="42144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5" y="671182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5" y="6998335"/>
              <a:ext cx="42144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5" y="728332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5" y="7569835"/>
              <a:ext cx="42144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4446" y="8818372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5" y="9065260"/>
              <a:ext cx="1294894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Anonymous User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74090" y="9065260"/>
              <a:ext cx="56502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15238" y="9065260"/>
              <a:ext cx="72912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70102" y="9065260"/>
              <a:ext cx="56502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11250" y="9065260"/>
              <a:ext cx="42144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5" y="9351721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38" name="Picture 3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61642"/>
              <a:ext cx="721347" cy="1113155"/>
            </a:xfrm>
            <a:prstGeom prst="rect">
              <a:avLst/>
            </a:prstGeom>
          </p:spPr>
        </p:pic>
        <p:pic>
          <p:nvPicPr>
            <p:cNvPr id="39" name="Picture 3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76775" y="3761207"/>
              <a:ext cx="775335" cy="1094512"/>
            </a:xfrm>
            <a:prstGeom prst="rect">
              <a:avLst/>
            </a:prstGeom>
          </p:spPr>
        </p:pic>
        <p:pic>
          <p:nvPicPr>
            <p:cNvPr id="40" name="Picture 3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7828001"/>
              <a:ext cx="775335" cy="1094512"/>
            </a:xfrm>
            <a:prstGeom prst="rect">
              <a:avLst/>
            </a:prstGeom>
          </p:spPr>
        </p:pic>
        <p:sp>
          <p:nvSpPr>
            <p:cNvPr id="41" name="Shape 7941"/>
            <p:cNvSpPr/>
            <p:nvPr/>
          </p:nvSpPr>
          <p:spPr>
            <a:xfrm>
              <a:off x="1085851" y="-2"/>
              <a:ext cx="2943225" cy="11337642"/>
            </a:xfrm>
            <a:custGeom>
              <a:avLst/>
              <a:gdLst/>
              <a:ahLst/>
              <a:cxnLst/>
              <a:rect l="0" t="0" r="0" b="0"/>
              <a:pathLst>
                <a:path w="2943225" h="10477500">
                  <a:moveTo>
                    <a:pt x="0" y="0"/>
                  </a:moveTo>
                  <a:lnTo>
                    <a:pt x="2943225" y="0"/>
                  </a:lnTo>
                  <a:lnTo>
                    <a:pt x="2943225" y="10477500"/>
                  </a:lnTo>
                  <a:lnTo>
                    <a:pt x="0" y="104775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BE5D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Shape 317"/>
            <p:cNvSpPr/>
            <p:nvPr/>
          </p:nvSpPr>
          <p:spPr>
            <a:xfrm>
              <a:off x="1085850" y="0"/>
              <a:ext cx="2943225" cy="11337640"/>
            </a:xfrm>
            <a:custGeom>
              <a:avLst/>
              <a:gdLst/>
              <a:ahLst/>
              <a:cxnLst/>
              <a:rect l="0" t="0" r="0" b="0"/>
              <a:pathLst>
                <a:path w="2943225" h="10477500">
                  <a:moveTo>
                    <a:pt x="0" y="10477500"/>
                  </a:moveTo>
                  <a:lnTo>
                    <a:pt x="2943225" y="10477500"/>
                  </a:lnTo>
                  <a:lnTo>
                    <a:pt x="2943225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Shape 318"/>
            <p:cNvSpPr/>
            <p:nvPr/>
          </p:nvSpPr>
          <p:spPr>
            <a:xfrm>
              <a:off x="1466850" y="5715000"/>
              <a:ext cx="1943100" cy="628015"/>
            </a:xfrm>
            <a:custGeom>
              <a:avLst/>
              <a:gdLst/>
              <a:ahLst/>
              <a:cxnLst/>
              <a:rect l="0" t="0" r="0" b="0"/>
              <a:pathLst>
                <a:path w="1943100" h="628015">
                  <a:moveTo>
                    <a:pt x="971550" y="0"/>
                  </a:moveTo>
                  <a:cubicBezTo>
                    <a:pt x="1508125" y="0"/>
                    <a:pt x="1943100" y="140589"/>
                    <a:pt x="1943100" y="314071"/>
                  </a:cubicBezTo>
                  <a:cubicBezTo>
                    <a:pt x="1943100" y="487426"/>
                    <a:pt x="1508125" y="628015"/>
                    <a:pt x="971550" y="628015"/>
                  </a:cubicBezTo>
                  <a:cubicBezTo>
                    <a:pt x="434975" y="628015"/>
                    <a:pt x="0" y="487426"/>
                    <a:pt x="0" y="314071"/>
                  </a:cubicBezTo>
                  <a:cubicBezTo>
                    <a:pt x="0" y="140589"/>
                    <a:pt x="434975" y="0"/>
                    <a:pt x="97155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Shape 319"/>
            <p:cNvSpPr/>
            <p:nvPr/>
          </p:nvSpPr>
          <p:spPr>
            <a:xfrm>
              <a:off x="1466850" y="5715000"/>
              <a:ext cx="1943100" cy="628015"/>
            </a:xfrm>
            <a:custGeom>
              <a:avLst/>
              <a:gdLst/>
              <a:ahLst/>
              <a:cxnLst/>
              <a:rect l="0" t="0" r="0" b="0"/>
              <a:pathLst>
                <a:path w="1943100" h="628015">
                  <a:moveTo>
                    <a:pt x="0" y="314071"/>
                  </a:moveTo>
                  <a:cubicBezTo>
                    <a:pt x="0" y="140589"/>
                    <a:pt x="434975" y="0"/>
                    <a:pt x="971550" y="0"/>
                  </a:cubicBezTo>
                  <a:cubicBezTo>
                    <a:pt x="1508125" y="0"/>
                    <a:pt x="1943100" y="140589"/>
                    <a:pt x="1943100" y="314071"/>
                  </a:cubicBezTo>
                  <a:cubicBezTo>
                    <a:pt x="1943100" y="487426"/>
                    <a:pt x="1508125" y="628015"/>
                    <a:pt x="971550" y="628015"/>
                  </a:cubicBezTo>
                  <a:cubicBezTo>
                    <a:pt x="434975" y="628015"/>
                    <a:pt x="0" y="487426"/>
                    <a:pt x="0" y="314071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094611" y="5917819"/>
              <a:ext cx="914668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Registration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780411" y="5917819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7" name="Shape 322"/>
            <p:cNvSpPr/>
            <p:nvPr/>
          </p:nvSpPr>
          <p:spPr>
            <a:xfrm>
              <a:off x="1552575" y="6524879"/>
              <a:ext cx="1914525" cy="659764"/>
            </a:xfrm>
            <a:custGeom>
              <a:avLst/>
              <a:gdLst/>
              <a:ahLst/>
              <a:cxnLst/>
              <a:rect l="0" t="0" r="0" b="0"/>
              <a:pathLst>
                <a:path w="1914525" h="659764">
                  <a:moveTo>
                    <a:pt x="957199" y="0"/>
                  </a:moveTo>
                  <a:cubicBezTo>
                    <a:pt x="1485900" y="0"/>
                    <a:pt x="1914525" y="147701"/>
                    <a:pt x="1914525" y="329946"/>
                  </a:cubicBezTo>
                  <a:cubicBezTo>
                    <a:pt x="1914525" y="512063"/>
                    <a:pt x="1485900" y="659764"/>
                    <a:pt x="957199" y="659764"/>
                  </a:cubicBezTo>
                  <a:cubicBezTo>
                    <a:pt x="428625" y="659764"/>
                    <a:pt x="0" y="512063"/>
                    <a:pt x="0" y="329946"/>
                  </a:cubicBezTo>
                  <a:cubicBezTo>
                    <a:pt x="0" y="147701"/>
                    <a:pt x="428625" y="0"/>
                    <a:pt x="95719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9009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Shape 323"/>
            <p:cNvSpPr/>
            <p:nvPr/>
          </p:nvSpPr>
          <p:spPr>
            <a:xfrm>
              <a:off x="1552575" y="6524879"/>
              <a:ext cx="1914525" cy="659764"/>
            </a:xfrm>
            <a:custGeom>
              <a:avLst/>
              <a:gdLst/>
              <a:ahLst/>
              <a:cxnLst/>
              <a:rect l="0" t="0" r="0" b="0"/>
              <a:pathLst>
                <a:path w="1914525" h="659764">
                  <a:moveTo>
                    <a:pt x="0" y="329946"/>
                  </a:moveTo>
                  <a:cubicBezTo>
                    <a:pt x="0" y="147701"/>
                    <a:pt x="428625" y="0"/>
                    <a:pt x="957199" y="0"/>
                  </a:cubicBezTo>
                  <a:cubicBezTo>
                    <a:pt x="1485900" y="0"/>
                    <a:pt x="1914525" y="147701"/>
                    <a:pt x="1914525" y="329946"/>
                  </a:cubicBezTo>
                  <a:cubicBezTo>
                    <a:pt x="1914525" y="512063"/>
                    <a:pt x="1485900" y="659764"/>
                    <a:pt x="957199" y="659764"/>
                  </a:cubicBezTo>
                  <a:cubicBezTo>
                    <a:pt x="428625" y="659764"/>
                    <a:pt x="0" y="512063"/>
                    <a:pt x="0" y="329946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94611" y="6701156"/>
              <a:ext cx="1146272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View Available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341499" y="6884035"/>
              <a:ext cx="451833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books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79827" y="6884035"/>
              <a:ext cx="42143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52" name="Shape 327"/>
            <p:cNvSpPr/>
            <p:nvPr/>
          </p:nvSpPr>
          <p:spPr>
            <a:xfrm>
              <a:off x="1501775" y="7302500"/>
              <a:ext cx="1895475" cy="659764"/>
            </a:xfrm>
            <a:custGeom>
              <a:avLst/>
              <a:gdLst/>
              <a:ahLst/>
              <a:cxnLst/>
              <a:rect l="0" t="0" r="0" b="0"/>
              <a:pathLst>
                <a:path w="1895475" h="659764">
                  <a:moveTo>
                    <a:pt x="947801" y="0"/>
                  </a:moveTo>
                  <a:cubicBezTo>
                    <a:pt x="1471168" y="0"/>
                    <a:pt x="1895475" y="147701"/>
                    <a:pt x="1895475" y="329819"/>
                  </a:cubicBezTo>
                  <a:cubicBezTo>
                    <a:pt x="1895475" y="512063"/>
                    <a:pt x="1471168" y="659764"/>
                    <a:pt x="947801" y="659764"/>
                  </a:cubicBezTo>
                  <a:cubicBezTo>
                    <a:pt x="424307" y="659764"/>
                    <a:pt x="0" y="512063"/>
                    <a:pt x="0" y="329819"/>
                  </a:cubicBezTo>
                  <a:cubicBezTo>
                    <a:pt x="0" y="147701"/>
                    <a:pt x="424307" y="0"/>
                    <a:pt x="9478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Shape 328"/>
            <p:cNvSpPr/>
            <p:nvPr/>
          </p:nvSpPr>
          <p:spPr>
            <a:xfrm>
              <a:off x="1501775" y="7302500"/>
              <a:ext cx="1895475" cy="659764"/>
            </a:xfrm>
            <a:custGeom>
              <a:avLst/>
              <a:gdLst/>
              <a:ahLst/>
              <a:cxnLst/>
              <a:rect l="0" t="0" r="0" b="0"/>
              <a:pathLst>
                <a:path w="1895475" h="659764">
                  <a:moveTo>
                    <a:pt x="0" y="329819"/>
                  </a:moveTo>
                  <a:cubicBezTo>
                    <a:pt x="0" y="147701"/>
                    <a:pt x="424307" y="0"/>
                    <a:pt x="947801" y="0"/>
                  </a:cubicBezTo>
                  <a:cubicBezTo>
                    <a:pt x="1471168" y="0"/>
                    <a:pt x="1895475" y="147701"/>
                    <a:pt x="1895475" y="329819"/>
                  </a:cubicBezTo>
                  <a:cubicBezTo>
                    <a:pt x="1895475" y="512063"/>
                    <a:pt x="1471168" y="659764"/>
                    <a:pt x="947801" y="659764"/>
                  </a:cubicBezTo>
                  <a:cubicBezTo>
                    <a:pt x="424307" y="659764"/>
                    <a:pt x="0" y="512063"/>
                    <a:pt x="0" y="329819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32127" y="7521067"/>
              <a:ext cx="1111960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Buy/Sell books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67279" y="7521067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56" name="Shape 331"/>
            <p:cNvSpPr/>
            <p:nvPr/>
          </p:nvSpPr>
          <p:spPr>
            <a:xfrm>
              <a:off x="1590675" y="8086471"/>
              <a:ext cx="1847850" cy="643890"/>
            </a:xfrm>
            <a:custGeom>
              <a:avLst/>
              <a:gdLst/>
              <a:ahLst/>
              <a:cxnLst/>
              <a:rect l="0" t="0" r="0" b="0"/>
              <a:pathLst>
                <a:path w="1847850" h="643890">
                  <a:moveTo>
                    <a:pt x="923925" y="0"/>
                  </a:moveTo>
                  <a:cubicBezTo>
                    <a:pt x="1434211" y="0"/>
                    <a:pt x="1847850" y="144145"/>
                    <a:pt x="1847850" y="321945"/>
                  </a:cubicBezTo>
                  <a:cubicBezTo>
                    <a:pt x="1847850" y="499745"/>
                    <a:pt x="1434211" y="643890"/>
                    <a:pt x="923925" y="643890"/>
                  </a:cubicBezTo>
                  <a:cubicBezTo>
                    <a:pt x="413639" y="643890"/>
                    <a:pt x="0" y="499745"/>
                    <a:pt x="0" y="321945"/>
                  </a:cubicBezTo>
                  <a:cubicBezTo>
                    <a:pt x="0" y="144145"/>
                    <a:pt x="413639" y="0"/>
                    <a:pt x="92392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2D05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Shape 332"/>
            <p:cNvSpPr/>
            <p:nvPr/>
          </p:nvSpPr>
          <p:spPr>
            <a:xfrm>
              <a:off x="1590675" y="8086471"/>
              <a:ext cx="1847850" cy="643890"/>
            </a:xfrm>
            <a:custGeom>
              <a:avLst/>
              <a:gdLst/>
              <a:ahLst/>
              <a:cxnLst/>
              <a:rect l="0" t="0" r="0" b="0"/>
              <a:pathLst>
                <a:path w="1847850" h="643890">
                  <a:moveTo>
                    <a:pt x="0" y="321945"/>
                  </a:moveTo>
                  <a:cubicBezTo>
                    <a:pt x="0" y="144145"/>
                    <a:pt x="413639" y="0"/>
                    <a:pt x="923925" y="0"/>
                  </a:cubicBezTo>
                  <a:cubicBezTo>
                    <a:pt x="1434211" y="0"/>
                    <a:pt x="1847850" y="144145"/>
                    <a:pt x="1847850" y="321945"/>
                  </a:cubicBezTo>
                  <a:cubicBezTo>
                    <a:pt x="1847850" y="499745"/>
                    <a:pt x="1434211" y="643890"/>
                    <a:pt x="923925" y="643890"/>
                  </a:cubicBezTo>
                  <a:cubicBezTo>
                    <a:pt x="413639" y="643890"/>
                    <a:pt x="0" y="499745"/>
                    <a:pt x="0" y="321945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32711" y="8295640"/>
              <a:ext cx="101480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View Courses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4711" y="8295640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0" name="Shape 335"/>
            <p:cNvSpPr/>
            <p:nvPr/>
          </p:nvSpPr>
          <p:spPr>
            <a:xfrm>
              <a:off x="1616075" y="685800"/>
              <a:ext cx="1892300" cy="580390"/>
            </a:xfrm>
            <a:custGeom>
              <a:avLst/>
              <a:gdLst/>
              <a:ahLst/>
              <a:cxnLst/>
              <a:rect l="0" t="0" r="0" b="0"/>
              <a:pathLst>
                <a:path w="1892300" h="580390">
                  <a:moveTo>
                    <a:pt x="946150" y="0"/>
                  </a:moveTo>
                  <a:cubicBezTo>
                    <a:pt x="1468755" y="0"/>
                    <a:pt x="1892300" y="129921"/>
                    <a:pt x="1892300" y="290195"/>
                  </a:cubicBezTo>
                  <a:cubicBezTo>
                    <a:pt x="1892300" y="450469"/>
                    <a:pt x="1468755" y="580390"/>
                    <a:pt x="946150" y="580390"/>
                  </a:cubicBezTo>
                  <a:cubicBezTo>
                    <a:pt x="423545" y="580390"/>
                    <a:pt x="0" y="450469"/>
                    <a:pt x="0" y="290195"/>
                  </a:cubicBezTo>
                  <a:cubicBezTo>
                    <a:pt x="0" y="129921"/>
                    <a:pt x="423545" y="0"/>
                    <a:pt x="94615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B9BD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Shape 336"/>
            <p:cNvSpPr/>
            <p:nvPr/>
          </p:nvSpPr>
          <p:spPr>
            <a:xfrm>
              <a:off x="1616075" y="685800"/>
              <a:ext cx="1892300" cy="580390"/>
            </a:xfrm>
            <a:custGeom>
              <a:avLst/>
              <a:gdLst/>
              <a:ahLst/>
              <a:cxnLst/>
              <a:rect l="0" t="0" r="0" b="0"/>
              <a:pathLst>
                <a:path w="1892300" h="580390">
                  <a:moveTo>
                    <a:pt x="0" y="290195"/>
                  </a:moveTo>
                  <a:cubicBezTo>
                    <a:pt x="0" y="129921"/>
                    <a:pt x="423545" y="0"/>
                    <a:pt x="946150" y="0"/>
                  </a:cubicBezTo>
                  <a:cubicBezTo>
                    <a:pt x="1468755" y="0"/>
                    <a:pt x="1892300" y="129921"/>
                    <a:pt x="1892300" y="290195"/>
                  </a:cubicBezTo>
                  <a:cubicBezTo>
                    <a:pt x="1892300" y="450469"/>
                    <a:pt x="1468755" y="580390"/>
                    <a:pt x="946150" y="580390"/>
                  </a:cubicBezTo>
                  <a:cubicBezTo>
                    <a:pt x="423545" y="580390"/>
                    <a:pt x="0" y="450469"/>
                    <a:pt x="0" y="290195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15947" y="861821"/>
              <a:ext cx="42311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Reset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432939" y="861821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64943" y="861821"/>
              <a:ext cx="724089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Password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007487" y="861821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6" name="Shape 341"/>
            <p:cNvSpPr/>
            <p:nvPr/>
          </p:nvSpPr>
          <p:spPr>
            <a:xfrm>
              <a:off x="1501775" y="1361948"/>
              <a:ext cx="2009775" cy="628015"/>
            </a:xfrm>
            <a:custGeom>
              <a:avLst/>
              <a:gdLst/>
              <a:ahLst/>
              <a:cxnLst/>
              <a:rect l="0" t="0" r="0" b="0"/>
              <a:pathLst>
                <a:path w="2009775" h="628015">
                  <a:moveTo>
                    <a:pt x="1004951" y="0"/>
                  </a:moveTo>
                  <a:cubicBezTo>
                    <a:pt x="1559814" y="0"/>
                    <a:pt x="2009775" y="140589"/>
                    <a:pt x="2009775" y="314071"/>
                  </a:cubicBezTo>
                  <a:cubicBezTo>
                    <a:pt x="2009775" y="487426"/>
                    <a:pt x="1559814" y="628015"/>
                    <a:pt x="1004951" y="628015"/>
                  </a:cubicBezTo>
                  <a:cubicBezTo>
                    <a:pt x="449961" y="628015"/>
                    <a:pt x="0" y="487426"/>
                    <a:pt x="0" y="314071"/>
                  </a:cubicBezTo>
                  <a:cubicBezTo>
                    <a:pt x="0" y="140589"/>
                    <a:pt x="449961" y="0"/>
                    <a:pt x="10049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D7D3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Shape 342"/>
            <p:cNvSpPr/>
            <p:nvPr/>
          </p:nvSpPr>
          <p:spPr>
            <a:xfrm>
              <a:off x="1501775" y="1361948"/>
              <a:ext cx="2009775" cy="628015"/>
            </a:xfrm>
            <a:custGeom>
              <a:avLst/>
              <a:gdLst/>
              <a:ahLst/>
              <a:cxnLst/>
              <a:rect l="0" t="0" r="0" b="0"/>
              <a:pathLst>
                <a:path w="2009775" h="628015">
                  <a:moveTo>
                    <a:pt x="0" y="314071"/>
                  </a:moveTo>
                  <a:cubicBezTo>
                    <a:pt x="0" y="140589"/>
                    <a:pt x="449961" y="0"/>
                    <a:pt x="1004951" y="0"/>
                  </a:cubicBezTo>
                  <a:cubicBezTo>
                    <a:pt x="1559814" y="0"/>
                    <a:pt x="2009775" y="140589"/>
                    <a:pt x="2009775" y="314071"/>
                  </a:cubicBezTo>
                  <a:cubicBezTo>
                    <a:pt x="2009775" y="487426"/>
                    <a:pt x="1559814" y="628015"/>
                    <a:pt x="1004951" y="628015"/>
                  </a:cubicBezTo>
                  <a:cubicBezTo>
                    <a:pt x="449961" y="628015"/>
                    <a:pt x="0" y="487426"/>
                    <a:pt x="0" y="314071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894967" y="1561592"/>
              <a:ext cx="1595867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Update personal Info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094355" y="1561592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70" name="Shape 345"/>
            <p:cNvSpPr/>
            <p:nvPr/>
          </p:nvSpPr>
          <p:spPr>
            <a:xfrm>
              <a:off x="1543050" y="2800477"/>
              <a:ext cx="2028825" cy="628014"/>
            </a:xfrm>
            <a:custGeom>
              <a:avLst/>
              <a:gdLst/>
              <a:ahLst/>
              <a:cxnLst/>
              <a:rect l="0" t="0" r="0" b="0"/>
              <a:pathLst>
                <a:path w="2028825" h="628014">
                  <a:moveTo>
                    <a:pt x="1014349" y="0"/>
                  </a:moveTo>
                  <a:cubicBezTo>
                    <a:pt x="1574673" y="0"/>
                    <a:pt x="2028825" y="140588"/>
                    <a:pt x="2028825" y="314071"/>
                  </a:cubicBezTo>
                  <a:cubicBezTo>
                    <a:pt x="2028825" y="487425"/>
                    <a:pt x="1574673" y="628014"/>
                    <a:pt x="1014349" y="628014"/>
                  </a:cubicBezTo>
                  <a:cubicBezTo>
                    <a:pt x="454152" y="628014"/>
                    <a:pt x="0" y="487425"/>
                    <a:pt x="0" y="314071"/>
                  </a:cubicBezTo>
                  <a:cubicBezTo>
                    <a:pt x="0" y="140588"/>
                    <a:pt x="454152" y="0"/>
                    <a:pt x="101434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472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Shape 346"/>
            <p:cNvSpPr/>
            <p:nvPr/>
          </p:nvSpPr>
          <p:spPr>
            <a:xfrm>
              <a:off x="1543050" y="2800477"/>
              <a:ext cx="2028825" cy="628014"/>
            </a:xfrm>
            <a:custGeom>
              <a:avLst/>
              <a:gdLst/>
              <a:ahLst/>
              <a:cxnLst/>
              <a:rect l="0" t="0" r="0" b="0"/>
              <a:pathLst>
                <a:path w="2028825" h="628014">
                  <a:moveTo>
                    <a:pt x="0" y="314071"/>
                  </a:moveTo>
                  <a:cubicBezTo>
                    <a:pt x="0" y="140588"/>
                    <a:pt x="454152" y="0"/>
                    <a:pt x="1014349" y="0"/>
                  </a:cubicBezTo>
                  <a:cubicBezTo>
                    <a:pt x="1574673" y="0"/>
                    <a:pt x="2028825" y="140588"/>
                    <a:pt x="2028825" y="314071"/>
                  </a:cubicBezTo>
                  <a:cubicBezTo>
                    <a:pt x="2028825" y="487425"/>
                    <a:pt x="1574673" y="628014"/>
                    <a:pt x="1014349" y="628014"/>
                  </a:cubicBezTo>
                  <a:cubicBezTo>
                    <a:pt x="454152" y="628014"/>
                    <a:pt x="0" y="487425"/>
                    <a:pt x="0" y="314071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83" y="3000247"/>
              <a:ext cx="1614888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Add Course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164459" y="3000247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74" name="Shape 349"/>
            <p:cNvSpPr/>
            <p:nvPr/>
          </p:nvSpPr>
          <p:spPr>
            <a:xfrm>
              <a:off x="1524000" y="76200"/>
              <a:ext cx="2019300" cy="523875"/>
            </a:xfrm>
            <a:custGeom>
              <a:avLst/>
              <a:gdLst/>
              <a:ahLst/>
              <a:cxnLst/>
              <a:rect l="0" t="0" r="0" b="0"/>
              <a:pathLst>
                <a:path w="2019300" h="523875">
                  <a:moveTo>
                    <a:pt x="1009650" y="0"/>
                  </a:moveTo>
                  <a:cubicBezTo>
                    <a:pt x="1567307" y="0"/>
                    <a:pt x="2019300" y="117221"/>
                    <a:pt x="2019300" y="262001"/>
                  </a:cubicBezTo>
                  <a:cubicBezTo>
                    <a:pt x="2019300" y="406653"/>
                    <a:pt x="1567307" y="523875"/>
                    <a:pt x="1009650" y="523875"/>
                  </a:cubicBezTo>
                  <a:cubicBezTo>
                    <a:pt x="451993" y="523875"/>
                    <a:pt x="0" y="406653"/>
                    <a:pt x="0" y="262001"/>
                  </a:cubicBezTo>
                  <a:cubicBezTo>
                    <a:pt x="0" y="117221"/>
                    <a:pt x="451993" y="0"/>
                    <a:pt x="100965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6A6A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Shape 350"/>
            <p:cNvSpPr/>
            <p:nvPr/>
          </p:nvSpPr>
          <p:spPr>
            <a:xfrm>
              <a:off x="1524000" y="76200"/>
              <a:ext cx="2019300" cy="523875"/>
            </a:xfrm>
            <a:custGeom>
              <a:avLst/>
              <a:gdLst/>
              <a:ahLst/>
              <a:cxnLst/>
              <a:rect l="0" t="0" r="0" b="0"/>
              <a:pathLst>
                <a:path w="2019300" h="523875">
                  <a:moveTo>
                    <a:pt x="0" y="262001"/>
                  </a:moveTo>
                  <a:cubicBezTo>
                    <a:pt x="0" y="117221"/>
                    <a:pt x="451993" y="0"/>
                    <a:pt x="1009650" y="0"/>
                  </a:cubicBezTo>
                  <a:cubicBezTo>
                    <a:pt x="1567307" y="0"/>
                    <a:pt x="2019300" y="117221"/>
                    <a:pt x="2019300" y="262001"/>
                  </a:cubicBezTo>
                  <a:cubicBezTo>
                    <a:pt x="2019300" y="406653"/>
                    <a:pt x="1567307" y="523875"/>
                    <a:pt x="1009650" y="523875"/>
                  </a:cubicBezTo>
                  <a:cubicBezTo>
                    <a:pt x="451993" y="523875"/>
                    <a:pt x="0" y="406653"/>
                    <a:pt x="0" y="262001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81123" y="230885"/>
              <a:ext cx="405960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Login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84399" y="230885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78" name="Shape 353"/>
            <p:cNvSpPr/>
            <p:nvPr/>
          </p:nvSpPr>
          <p:spPr>
            <a:xfrm>
              <a:off x="1466850" y="2095627"/>
              <a:ext cx="2076450" cy="600075"/>
            </a:xfrm>
            <a:custGeom>
              <a:avLst/>
              <a:gdLst/>
              <a:ahLst/>
              <a:cxnLst/>
              <a:rect l="0" t="0" r="0" b="0"/>
              <a:pathLst>
                <a:path w="2076450" h="600075">
                  <a:moveTo>
                    <a:pt x="1038225" y="0"/>
                  </a:moveTo>
                  <a:cubicBezTo>
                    <a:pt x="1611630" y="0"/>
                    <a:pt x="2076450" y="134365"/>
                    <a:pt x="2076450" y="300100"/>
                  </a:cubicBezTo>
                  <a:cubicBezTo>
                    <a:pt x="2076450" y="465836"/>
                    <a:pt x="1611630" y="600075"/>
                    <a:pt x="1038225" y="600075"/>
                  </a:cubicBezTo>
                  <a:cubicBezTo>
                    <a:pt x="464820" y="600075"/>
                    <a:pt x="0" y="465836"/>
                    <a:pt x="0" y="300100"/>
                  </a:cubicBezTo>
                  <a:cubicBezTo>
                    <a:pt x="0" y="134365"/>
                    <a:pt x="464820" y="0"/>
                    <a:pt x="103822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C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Shape 354"/>
            <p:cNvSpPr/>
            <p:nvPr/>
          </p:nvSpPr>
          <p:spPr>
            <a:xfrm>
              <a:off x="1466850" y="2095627"/>
              <a:ext cx="2076450" cy="600075"/>
            </a:xfrm>
            <a:custGeom>
              <a:avLst/>
              <a:gdLst/>
              <a:ahLst/>
              <a:cxnLst/>
              <a:rect l="0" t="0" r="0" b="0"/>
              <a:pathLst>
                <a:path w="2076450" h="600075">
                  <a:moveTo>
                    <a:pt x="0" y="300100"/>
                  </a:moveTo>
                  <a:cubicBezTo>
                    <a:pt x="0" y="134365"/>
                    <a:pt x="464820" y="0"/>
                    <a:pt x="1038225" y="0"/>
                  </a:cubicBezTo>
                  <a:cubicBezTo>
                    <a:pt x="1611630" y="0"/>
                    <a:pt x="2076450" y="134365"/>
                    <a:pt x="2076450" y="300100"/>
                  </a:cubicBezTo>
                  <a:cubicBezTo>
                    <a:pt x="2076450" y="465836"/>
                    <a:pt x="1611630" y="600075"/>
                    <a:pt x="1038225" y="600075"/>
                  </a:cubicBezTo>
                  <a:cubicBezTo>
                    <a:pt x="464820" y="600075"/>
                    <a:pt x="0" y="465836"/>
                    <a:pt x="0" y="300100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245487" y="2280920"/>
              <a:ext cx="69089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Set Roles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763647" y="2280920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82" name="Shape 357"/>
            <p:cNvSpPr/>
            <p:nvPr/>
          </p:nvSpPr>
          <p:spPr>
            <a:xfrm>
              <a:off x="1524000" y="4229227"/>
              <a:ext cx="1990725" cy="609600"/>
            </a:xfrm>
            <a:custGeom>
              <a:avLst/>
              <a:gdLst/>
              <a:ahLst/>
              <a:cxnLst/>
              <a:rect l="0" t="0" r="0" b="0"/>
              <a:pathLst>
                <a:path w="1990725" h="609600">
                  <a:moveTo>
                    <a:pt x="995299" y="0"/>
                  </a:moveTo>
                  <a:cubicBezTo>
                    <a:pt x="1545082" y="0"/>
                    <a:pt x="1990725" y="136398"/>
                    <a:pt x="1990725" y="304800"/>
                  </a:cubicBezTo>
                  <a:cubicBezTo>
                    <a:pt x="1990725" y="473075"/>
                    <a:pt x="1545082" y="609600"/>
                    <a:pt x="995299" y="609600"/>
                  </a:cubicBezTo>
                  <a:cubicBezTo>
                    <a:pt x="445643" y="609600"/>
                    <a:pt x="0" y="473075"/>
                    <a:pt x="0" y="304800"/>
                  </a:cubicBezTo>
                  <a:cubicBezTo>
                    <a:pt x="0" y="136398"/>
                    <a:pt x="445643" y="0"/>
                    <a:pt x="99529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030A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Shape 358"/>
            <p:cNvSpPr/>
            <p:nvPr/>
          </p:nvSpPr>
          <p:spPr>
            <a:xfrm>
              <a:off x="1524000" y="4229227"/>
              <a:ext cx="1990725" cy="609600"/>
            </a:xfrm>
            <a:custGeom>
              <a:avLst/>
              <a:gdLst/>
              <a:ahLst/>
              <a:cxnLst/>
              <a:rect l="0" t="0" r="0" b="0"/>
              <a:pathLst>
                <a:path w="1990725" h="609600">
                  <a:moveTo>
                    <a:pt x="0" y="304800"/>
                  </a:moveTo>
                  <a:cubicBezTo>
                    <a:pt x="0" y="136398"/>
                    <a:pt x="445643" y="0"/>
                    <a:pt x="995299" y="0"/>
                  </a:cubicBezTo>
                  <a:cubicBezTo>
                    <a:pt x="1545082" y="0"/>
                    <a:pt x="1990725" y="136398"/>
                    <a:pt x="1990725" y="304800"/>
                  </a:cubicBezTo>
                  <a:cubicBezTo>
                    <a:pt x="1990725" y="473075"/>
                    <a:pt x="1545082" y="609600"/>
                    <a:pt x="995299" y="609600"/>
                  </a:cubicBezTo>
                  <a:cubicBezTo>
                    <a:pt x="445643" y="609600"/>
                    <a:pt x="0" y="473075"/>
                    <a:pt x="0" y="304800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015363" y="4422521"/>
              <a:ext cx="1341140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Generate Reports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022727" y="4422521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86" name="Shape 361"/>
            <p:cNvSpPr/>
            <p:nvPr/>
          </p:nvSpPr>
          <p:spPr>
            <a:xfrm>
              <a:off x="1543050" y="3543554"/>
              <a:ext cx="2057400" cy="612140"/>
            </a:xfrm>
            <a:custGeom>
              <a:avLst/>
              <a:gdLst/>
              <a:ahLst/>
              <a:cxnLst/>
              <a:rect l="0" t="0" r="0" b="0"/>
              <a:pathLst>
                <a:path w="2057400" h="612140">
                  <a:moveTo>
                    <a:pt x="1028700" y="0"/>
                  </a:moveTo>
                  <a:cubicBezTo>
                    <a:pt x="1596898" y="0"/>
                    <a:pt x="2057400" y="137034"/>
                    <a:pt x="2057400" y="306070"/>
                  </a:cubicBezTo>
                  <a:cubicBezTo>
                    <a:pt x="2057400" y="475107"/>
                    <a:pt x="1596898" y="612140"/>
                    <a:pt x="1028700" y="612140"/>
                  </a:cubicBezTo>
                  <a:cubicBezTo>
                    <a:pt x="460502" y="612140"/>
                    <a:pt x="0" y="475107"/>
                    <a:pt x="0" y="306070"/>
                  </a:cubicBezTo>
                  <a:cubicBezTo>
                    <a:pt x="0" y="137034"/>
                    <a:pt x="460502" y="0"/>
                    <a:pt x="102870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0AD4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Shape 362"/>
            <p:cNvSpPr/>
            <p:nvPr/>
          </p:nvSpPr>
          <p:spPr>
            <a:xfrm>
              <a:off x="1543050" y="3543554"/>
              <a:ext cx="2057400" cy="612140"/>
            </a:xfrm>
            <a:custGeom>
              <a:avLst/>
              <a:gdLst/>
              <a:ahLst/>
              <a:cxnLst/>
              <a:rect l="0" t="0" r="0" b="0"/>
              <a:pathLst>
                <a:path w="2057400" h="612140">
                  <a:moveTo>
                    <a:pt x="0" y="306070"/>
                  </a:moveTo>
                  <a:cubicBezTo>
                    <a:pt x="0" y="137034"/>
                    <a:pt x="460502" y="0"/>
                    <a:pt x="1028700" y="0"/>
                  </a:cubicBezTo>
                  <a:cubicBezTo>
                    <a:pt x="1596898" y="0"/>
                    <a:pt x="2057400" y="137034"/>
                    <a:pt x="2057400" y="306070"/>
                  </a:cubicBezTo>
                  <a:cubicBezTo>
                    <a:pt x="2057400" y="475107"/>
                    <a:pt x="1596898" y="612140"/>
                    <a:pt x="1028700" y="612140"/>
                  </a:cubicBezTo>
                  <a:cubicBezTo>
                    <a:pt x="460502" y="612140"/>
                    <a:pt x="0" y="475107"/>
                    <a:pt x="0" y="306070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282063" y="3710812"/>
              <a:ext cx="771641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View Data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861183" y="3710812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291207" y="3997324"/>
              <a:ext cx="74926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textbooks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853563" y="3997324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92" name="Shape 367"/>
            <p:cNvSpPr/>
            <p:nvPr/>
          </p:nvSpPr>
          <p:spPr>
            <a:xfrm>
              <a:off x="1552575" y="4981829"/>
              <a:ext cx="1962150" cy="612140"/>
            </a:xfrm>
            <a:custGeom>
              <a:avLst/>
              <a:gdLst/>
              <a:ahLst/>
              <a:cxnLst/>
              <a:rect l="0" t="0" r="0" b="0"/>
              <a:pathLst>
                <a:path w="1962150" h="612140">
                  <a:moveTo>
                    <a:pt x="981075" y="0"/>
                  </a:moveTo>
                  <a:cubicBezTo>
                    <a:pt x="1522857" y="0"/>
                    <a:pt x="1962150" y="137033"/>
                    <a:pt x="1962150" y="306070"/>
                  </a:cubicBezTo>
                  <a:cubicBezTo>
                    <a:pt x="1962150" y="475107"/>
                    <a:pt x="1522857" y="612140"/>
                    <a:pt x="981075" y="612140"/>
                  </a:cubicBezTo>
                  <a:cubicBezTo>
                    <a:pt x="439293" y="612140"/>
                    <a:pt x="0" y="475107"/>
                    <a:pt x="0" y="306070"/>
                  </a:cubicBezTo>
                  <a:cubicBezTo>
                    <a:pt x="0" y="137033"/>
                    <a:pt x="439293" y="0"/>
                    <a:pt x="98107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05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Shape 368"/>
            <p:cNvSpPr/>
            <p:nvPr/>
          </p:nvSpPr>
          <p:spPr>
            <a:xfrm>
              <a:off x="1552575" y="4981829"/>
              <a:ext cx="1962150" cy="612140"/>
            </a:xfrm>
            <a:custGeom>
              <a:avLst/>
              <a:gdLst/>
              <a:ahLst/>
              <a:cxnLst/>
              <a:rect l="0" t="0" r="0" b="0"/>
              <a:pathLst>
                <a:path w="1962150" h="612140">
                  <a:moveTo>
                    <a:pt x="0" y="306070"/>
                  </a:moveTo>
                  <a:cubicBezTo>
                    <a:pt x="0" y="137033"/>
                    <a:pt x="439293" y="0"/>
                    <a:pt x="981075" y="0"/>
                  </a:cubicBezTo>
                  <a:cubicBezTo>
                    <a:pt x="1522857" y="0"/>
                    <a:pt x="1962150" y="137033"/>
                    <a:pt x="1962150" y="306070"/>
                  </a:cubicBezTo>
                  <a:cubicBezTo>
                    <a:pt x="1962150" y="475107"/>
                    <a:pt x="1522857" y="612140"/>
                    <a:pt x="981075" y="612140"/>
                  </a:cubicBezTo>
                  <a:cubicBezTo>
                    <a:pt x="439293" y="612140"/>
                    <a:pt x="0" y="475107"/>
                    <a:pt x="0" y="306070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939163" y="5150993"/>
              <a:ext cx="160985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Approve/Disapprove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39163" y="5333873"/>
              <a:ext cx="455562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Books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280539" y="533387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97" name="Shape 372"/>
            <p:cNvSpPr/>
            <p:nvPr/>
          </p:nvSpPr>
          <p:spPr>
            <a:xfrm>
              <a:off x="171450" y="1923669"/>
              <a:ext cx="0" cy="19050"/>
            </a:xfrm>
            <a:custGeom>
              <a:avLst/>
              <a:gdLst/>
              <a:ahLst/>
              <a:cxnLst/>
              <a:rect l="0" t="0" r="0" b="0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B9BD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Shape 373"/>
            <p:cNvSpPr/>
            <p:nvPr/>
          </p:nvSpPr>
          <p:spPr>
            <a:xfrm>
              <a:off x="323850" y="314325"/>
              <a:ext cx="1209675" cy="1762125"/>
            </a:xfrm>
            <a:custGeom>
              <a:avLst/>
              <a:gdLst/>
              <a:ahLst/>
              <a:cxnLst/>
              <a:rect l="0" t="0" r="0" b="0"/>
              <a:pathLst>
                <a:path w="1209675" h="1762125">
                  <a:moveTo>
                    <a:pt x="0" y="1762125"/>
                  </a:moveTo>
                  <a:lnTo>
                    <a:pt x="120967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Shape 374"/>
            <p:cNvSpPr/>
            <p:nvPr/>
          </p:nvSpPr>
          <p:spPr>
            <a:xfrm>
              <a:off x="381000" y="876300"/>
              <a:ext cx="1308100" cy="1178560"/>
            </a:xfrm>
            <a:custGeom>
              <a:avLst/>
              <a:gdLst/>
              <a:ahLst/>
              <a:cxnLst/>
              <a:rect l="0" t="0" r="0" b="0"/>
              <a:pathLst>
                <a:path w="1308100" h="1178560">
                  <a:moveTo>
                    <a:pt x="0" y="1178560"/>
                  </a:moveTo>
                  <a:lnTo>
                    <a:pt x="13081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Shape 375"/>
            <p:cNvSpPr/>
            <p:nvPr/>
          </p:nvSpPr>
          <p:spPr>
            <a:xfrm>
              <a:off x="400050" y="1590421"/>
              <a:ext cx="1162050" cy="457200"/>
            </a:xfrm>
            <a:custGeom>
              <a:avLst/>
              <a:gdLst/>
              <a:ahLst/>
              <a:cxnLst/>
              <a:rect l="0" t="0" r="0" b="0"/>
              <a:pathLst>
                <a:path w="1162050" h="457200">
                  <a:moveTo>
                    <a:pt x="0" y="457200"/>
                  </a:moveTo>
                  <a:lnTo>
                    <a:pt x="116205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Shape 376"/>
            <p:cNvSpPr/>
            <p:nvPr/>
          </p:nvSpPr>
          <p:spPr>
            <a:xfrm>
              <a:off x="3552190" y="352425"/>
              <a:ext cx="1552575" cy="3514725"/>
            </a:xfrm>
            <a:custGeom>
              <a:avLst/>
              <a:gdLst/>
              <a:ahLst/>
              <a:cxnLst/>
              <a:rect l="0" t="0" r="0" b="0"/>
              <a:pathLst>
                <a:path w="1552575" h="3514725">
                  <a:moveTo>
                    <a:pt x="1552575" y="3514725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Shape 377"/>
            <p:cNvSpPr/>
            <p:nvPr/>
          </p:nvSpPr>
          <p:spPr>
            <a:xfrm>
              <a:off x="3495040" y="990600"/>
              <a:ext cx="1552575" cy="2876550"/>
            </a:xfrm>
            <a:custGeom>
              <a:avLst/>
              <a:gdLst/>
              <a:ahLst/>
              <a:cxnLst/>
              <a:rect l="0" t="0" r="0" b="0"/>
              <a:pathLst>
                <a:path w="1552575" h="2876550">
                  <a:moveTo>
                    <a:pt x="1552575" y="28765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Shape 378"/>
            <p:cNvSpPr/>
            <p:nvPr/>
          </p:nvSpPr>
          <p:spPr>
            <a:xfrm>
              <a:off x="3067050" y="4067302"/>
              <a:ext cx="1847850" cy="2533650"/>
            </a:xfrm>
            <a:custGeom>
              <a:avLst/>
              <a:gdLst/>
              <a:ahLst/>
              <a:cxnLst/>
              <a:rect l="0" t="0" r="0" b="0"/>
              <a:pathLst>
                <a:path w="1847850" h="2533650">
                  <a:moveTo>
                    <a:pt x="1847850" y="0"/>
                  </a:moveTo>
                  <a:lnTo>
                    <a:pt x="0" y="253365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Shape 379"/>
            <p:cNvSpPr/>
            <p:nvPr/>
          </p:nvSpPr>
          <p:spPr>
            <a:xfrm>
              <a:off x="3114675" y="3886327"/>
              <a:ext cx="1866900" cy="1905000"/>
            </a:xfrm>
            <a:custGeom>
              <a:avLst/>
              <a:gdLst/>
              <a:ahLst/>
              <a:cxnLst/>
              <a:rect l="0" t="0" r="0" b="0"/>
              <a:pathLst>
                <a:path w="1866900" h="1905000">
                  <a:moveTo>
                    <a:pt x="1866900" y="0"/>
                  </a:moveTo>
                  <a:lnTo>
                    <a:pt x="0" y="190500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Shape 380"/>
            <p:cNvSpPr/>
            <p:nvPr/>
          </p:nvSpPr>
          <p:spPr>
            <a:xfrm>
              <a:off x="514350" y="7962646"/>
              <a:ext cx="1266825" cy="267970"/>
            </a:xfrm>
            <a:custGeom>
              <a:avLst/>
              <a:gdLst/>
              <a:ahLst/>
              <a:cxnLst/>
              <a:rect l="0" t="0" r="0" b="0"/>
              <a:pathLst>
                <a:path w="1266825" h="267970">
                  <a:moveTo>
                    <a:pt x="0" y="0"/>
                  </a:moveTo>
                  <a:lnTo>
                    <a:pt x="1266825" y="26797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Shape 381"/>
            <p:cNvSpPr/>
            <p:nvPr/>
          </p:nvSpPr>
          <p:spPr>
            <a:xfrm>
              <a:off x="570865" y="8104886"/>
              <a:ext cx="1228725" cy="942975"/>
            </a:xfrm>
            <a:custGeom>
              <a:avLst/>
              <a:gdLst/>
              <a:ahLst/>
              <a:cxnLst/>
              <a:rect l="0" t="0" r="0" b="0"/>
              <a:pathLst>
                <a:path w="1228725" h="942975">
                  <a:moveTo>
                    <a:pt x="0" y="0"/>
                  </a:moveTo>
                  <a:lnTo>
                    <a:pt x="1228725" y="942975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Shape 382"/>
            <p:cNvSpPr/>
            <p:nvPr/>
          </p:nvSpPr>
          <p:spPr>
            <a:xfrm>
              <a:off x="533400" y="8181721"/>
              <a:ext cx="1171575" cy="1714474"/>
            </a:xfrm>
            <a:custGeom>
              <a:avLst/>
              <a:gdLst/>
              <a:ahLst/>
              <a:cxnLst/>
              <a:rect l="0" t="0" r="0" b="0"/>
              <a:pathLst>
                <a:path w="1171575" h="1714474">
                  <a:moveTo>
                    <a:pt x="0" y="0"/>
                  </a:moveTo>
                  <a:lnTo>
                    <a:pt x="1171575" y="1714474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Shape 383"/>
            <p:cNvSpPr/>
            <p:nvPr/>
          </p:nvSpPr>
          <p:spPr>
            <a:xfrm>
              <a:off x="3495675" y="1609471"/>
              <a:ext cx="1524000" cy="2266950"/>
            </a:xfrm>
            <a:custGeom>
              <a:avLst/>
              <a:gdLst/>
              <a:ahLst/>
              <a:cxnLst/>
              <a:rect l="0" t="0" r="0" b="0"/>
              <a:pathLst>
                <a:path w="1524000" h="2266950">
                  <a:moveTo>
                    <a:pt x="1524000" y="22669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Shape 384"/>
            <p:cNvSpPr/>
            <p:nvPr/>
          </p:nvSpPr>
          <p:spPr>
            <a:xfrm>
              <a:off x="428625" y="2086102"/>
              <a:ext cx="1524000" cy="66675"/>
            </a:xfrm>
            <a:custGeom>
              <a:avLst/>
              <a:gdLst/>
              <a:ahLst/>
              <a:cxnLst/>
              <a:rect l="0" t="0" r="0" b="0"/>
              <a:pathLst>
                <a:path w="1524000" h="66675">
                  <a:moveTo>
                    <a:pt x="0" y="0"/>
                  </a:moveTo>
                  <a:lnTo>
                    <a:pt x="1524000" y="66675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Shape 385"/>
            <p:cNvSpPr/>
            <p:nvPr/>
          </p:nvSpPr>
          <p:spPr>
            <a:xfrm>
              <a:off x="466725" y="2105152"/>
              <a:ext cx="1619250" cy="714375"/>
            </a:xfrm>
            <a:custGeom>
              <a:avLst/>
              <a:gdLst/>
              <a:ahLst/>
              <a:cxnLst/>
              <a:rect l="0" t="0" r="0" b="0"/>
              <a:pathLst>
                <a:path w="1619250" h="714375">
                  <a:moveTo>
                    <a:pt x="0" y="0"/>
                  </a:moveTo>
                  <a:lnTo>
                    <a:pt x="1619250" y="714375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Shape 386"/>
            <p:cNvSpPr/>
            <p:nvPr/>
          </p:nvSpPr>
          <p:spPr>
            <a:xfrm>
              <a:off x="533400" y="2209927"/>
              <a:ext cx="1381125" cy="1409700"/>
            </a:xfrm>
            <a:custGeom>
              <a:avLst/>
              <a:gdLst/>
              <a:ahLst/>
              <a:cxnLst/>
              <a:rect l="0" t="0" r="0" b="0"/>
              <a:pathLst>
                <a:path w="1381125" h="1409700">
                  <a:moveTo>
                    <a:pt x="0" y="0"/>
                  </a:moveTo>
                  <a:lnTo>
                    <a:pt x="1381125" y="140970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Shape 387"/>
            <p:cNvSpPr/>
            <p:nvPr/>
          </p:nvSpPr>
          <p:spPr>
            <a:xfrm>
              <a:off x="495300" y="2295652"/>
              <a:ext cx="1193800" cy="2066925"/>
            </a:xfrm>
            <a:custGeom>
              <a:avLst/>
              <a:gdLst/>
              <a:ahLst/>
              <a:cxnLst/>
              <a:rect l="0" t="0" r="0" b="0"/>
              <a:pathLst>
                <a:path w="1193800" h="2066925">
                  <a:moveTo>
                    <a:pt x="0" y="0"/>
                  </a:moveTo>
                  <a:lnTo>
                    <a:pt x="1193800" y="2066925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Shape 388"/>
            <p:cNvSpPr/>
            <p:nvPr/>
          </p:nvSpPr>
          <p:spPr>
            <a:xfrm>
              <a:off x="485775" y="2352167"/>
              <a:ext cx="1203325" cy="2809876"/>
            </a:xfrm>
            <a:custGeom>
              <a:avLst/>
              <a:gdLst/>
              <a:ahLst/>
              <a:cxnLst/>
              <a:rect l="0" t="0" r="0" b="0"/>
              <a:pathLst>
                <a:path w="1203325" h="2809876">
                  <a:moveTo>
                    <a:pt x="0" y="0"/>
                  </a:moveTo>
                  <a:lnTo>
                    <a:pt x="1203325" y="2809876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Shape 389"/>
            <p:cNvSpPr/>
            <p:nvPr/>
          </p:nvSpPr>
          <p:spPr>
            <a:xfrm>
              <a:off x="3228975" y="4124452"/>
              <a:ext cx="1724025" cy="3333751"/>
            </a:xfrm>
            <a:custGeom>
              <a:avLst/>
              <a:gdLst/>
              <a:ahLst/>
              <a:cxnLst/>
              <a:rect l="0" t="0" r="0" b="0"/>
              <a:pathLst>
                <a:path w="1724025" h="3333751">
                  <a:moveTo>
                    <a:pt x="1724025" y="0"/>
                  </a:moveTo>
                  <a:lnTo>
                    <a:pt x="0" y="3333751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Shape 390"/>
            <p:cNvSpPr/>
            <p:nvPr/>
          </p:nvSpPr>
          <p:spPr>
            <a:xfrm>
              <a:off x="1552575" y="8924671"/>
              <a:ext cx="1957705" cy="643865"/>
            </a:xfrm>
            <a:custGeom>
              <a:avLst/>
              <a:gdLst/>
              <a:ahLst/>
              <a:cxnLst/>
              <a:rect l="0" t="0" r="0" b="0"/>
              <a:pathLst>
                <a:path w="1957705" h="643865">
                  <a:moveTo>
                    <a:pt x="978789" y="0"/>
                  </a:moveTo>
                  <a:cubicBezTo>
                    <a:pt x="1519428" y="0"/>
                    <a:pt x="1957705" y="144145"/>
                    <a:pt x="1957705" y="321945"/>
                  </a:cubicBezTo>
                  <a:cubicBezTo>
                    <a:pt x="1957705" y="499720"/>
                    <a:pt x="1519428" y="643865"/>
                    <a:pt x="978789" y="643865"/>
                  </a:cubicBezTo>
                  <a:cubicBezTo>
                    <a:pt x="438277" y="643865"/>
                    <a:pt x="0" y="499720"/>
                    <a:pt x="0" y="321945"/>
                  </a:cubicBezTo>
                  <a:cubicBezTo>
                    <a:pt x="0" y="144145"/>
                    <a:pt x="438277" y="0"/>
                    <a:pt x="97878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8DF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Shape 391"/>
            <p:cNvSpPr/>
            <p:nvPr/>
          </p:nvSpPr>
          <p:spPr>
            <a:xfrm>
              <a:off x="1552575" y="8924671"/>
              <a:ext cx="1957705" cy="643865"/>
            </a:xfrm>
            <a:custGeom>
              <a:avLst/>
              <a:gdLst/>
              <a:ahLst/>
              <a:cxnLst/>
              <a:rect l="0" t="0" r="0" b="0"/>
              <a:pathLst>
                <a:path w="1957705" h="643865">
                  <a:moveTo>
                    <a:pt x="0" y="321945"/>
                  </a:moveTo>
                  <a:cubicBezTo>
                    <a:pt x="0" y="144145"/>
                    <a:pt x="438277" y="0"/>
                    <a:pt x="978789" y="0"/>
                  </a:cubicBezTo>
                  <a:cubicBezTo>
                    <a:pt x="1519428" y="0"/>
                    <a:pt x="1957705" y="144145"/>
                    <a:pt x="1957705" y="321945"/>
                  </a:cubicBezTo>
                  <a:cubicBezTo>
                    <a:pt x="1957705" y="499720"/>
                    <a:pt x="1519428" y="643865"/>
                    <a:pt x="978789" y="643865"/>
                  </a:cubicBezTo>
                  <a:cubicBezTo>
                    <a:pt x="438277" y="643865"/>
                    <a:pt x="0" y="499720"/>
                    <a:pt x="0" y="321945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370455" y="9133839"/>
              <a:ext cx="42945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Apply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93543" y="9133839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19" name="Shape 394"/>
            <p:cNvSpPr/>
            <p:nvPr/>
          </p:nvSpPr>
          <p:spPr>
            <a:xfrm>
              <a:off x="1642745" y="9667633"/>
              <a:ext cx="1957705" cy="643890"/>
            </a:xfrm>
            <a:custGeom>
              <a:avLst/>
              <a:gdLst/>
              <a:ahLst/>
              <a:cxnLst/>
              <a:rect l="0" t="0" r="0" b="0"/>
              <a:pathLst>
                <a:path w="1957705" h="643890">
                  <a:moveTo>
                    <a:pt x="978916" y="0"/>
                  </a:moveTo>
                  <a:cubicBezTo>
                    <a:pt x="1519428" y="0"/>
                    <a:pt x="1957705" y="144145"/>
                    <a:pt x="1957705" y="321945"/>
                  </a:cubicBezTo>
                  <a:cubicBezTo>
                    <a:pt x="1957705" y="499758"/>
                    <a:pt x="1519428" y="643890"/>
                    <a:pt x="978916" y="643890"/>
                  </a:cubicBezTo>
                  <a:cubicBezTo>
                    <a:pt x="438277" y="643890"/>
                    <a:pt x="0" y="499758"/>
                    <a:pt x="0" y="321945"/>
                  </a:cubicBezTo>
                  <a:cubicBezTo>
                    <a:pt x="0" y="144145"/>
                    <a:pt x="438277" y="0"/>
                    <a:pt x="97891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CDB8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0" name="Shape 395"/>
            <p:cNvSpPr/>
            <p:nvPr/>
          </p:nvSpPr>
          <p:spPr>
            <a:xfrm>
              <a:off x="1642745" y="9667633"/>
              <a:ext cx="1957705" cy="643890"/>
            </a:xfrm>
            <a:custGeom>
              <a:avLst/>
              <a:gdLst/>
              <a:ahLst/>
              <a:cxnLst/>
              <a:rect l="0" t="0" r="0" b="0"/>
              <a:pathLst>
                <a:path w="1957705" h="643890">
                  <a:moveTo>
                    <a:pt x="0" y="321945"/>
                  </a:moveTo>
                  <a:cubicBezTo>
                    <a:pt x="0" y="144145"/>
                    <a:pt x="438277" y="0"/>
                    <a:pt x="978916" y="0"/>
                  </a:cubicBezTo>
                  <a:cubicBezTo>
                    <a:pt x="1519428" y="0"/>
                    <a:pt x="1957705" y="144145"/>
                    <a:pt x="1957705" y="321945"/>
                  </a:cubicBezTo>
                  <a:cubicBezTo>
                    <a:pt x="1957705" y="499758"/>
                    <a:pt x="1519428" y="643890"/>
                    <a:pt x="978916" y="643890"/>
                  </a:cubicBezTo>
                  <a:cubicBezTo>
                    <a:pt x="438277" y="643890"/>
                    <a:pt x="0" y="499758"/>
                    <a:pt x="0" y="321945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236343" y="9877501"/>
              <a:ext cx="1025808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Calculate APS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005963" y="9877501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</p:grpSp>
      <p:sp>
        <p:nvSpPr>
          <p:cNvPr id="123" name="Shape 318"/>
          <p:cNvSpPr/>
          <p:nvPr/>
        </p:nvSpPr>
        <p:spPr>
          <a:xfrm rot="16200000">
            <a:off x="9800649" y="3288593"/>
            <a:ext cx="1836410" cy="561939"/>
          </a:xfrm>
          <a:custGeom>
            <a:avLst/>
            <a:gdLst/>
            <a:ahLst/>
            <a:cxnLst/>
            <a:rect l="0" t="0" r="0" b="0"/>
            <a:pathLst>
              <a:path w="1943100" h="628015">
                <a:moveTo>
                  <a:pt x="971550" y="0"/>
                </a:moveTo>
                <a:cubicBezTo>
                  <a:pt x="1508125" y="0"/>
                  <a:pt x="1943100" y="140589"/>
                  <a:pt x="1943100" y="314071"/>
                </a:cubicBezTo>
                <a:cubicBezTo>
                  <a:pt x="1943100" y="487426"/>
                  <a:pt x="1508125" y="628015"/>
                  <a:pt x="971550" y="628015"/>
                </a:cubicBezTo>
                <a:cubicBezTo>
                  <a:pt x="434975" y="628015"/>
                  <a:pt x="0" y="487426"/>
                  <a:pt x="0" y="314071"/>
                </a:cubicBezTo>
                <a:cubicBezTo>
                  <a:pt x="0" y="140589"/>
                  <a:pt x="434975" y="0"/>
                  <a:pt x="971550" y="0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FFF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124" name="Rectangle 123"/>
          <p:cNvSpPr/>
          <p:nvPr/>
        </p:nvSpPr>
        <p:spPr>
          <a:xfrm rot="16200000">
            <a:off x="10277081" y="3454295"/>
            <a:ext cx="864446" cy="16995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11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Logout/ Exit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25" name="Shape 382"/>
          <p:cNvSpPr/>
          <p:nvPr/>
        </p:nvSpPr>
        <p:spPr>
          <a:xfrm rot="16200000">
            <a:off x="8937186" y="3824022"/>
            <a:ext cx="1072317" cy="2258353"/>
          </a:xfrm>
          <a:custGeom>
            <a:avLst/>
            <a:gdLst/>
            <a:ahLst/>
            <a:cxnLst/>
            <a:rect l="0" t="0" r="0" b="0"/>
            <a:pathLst>
              <a:path w="1171575" h="1714474">
                <a:moveTo>
                  <a:pt x="0" y="0"/>
                </a:moveTo>
                <a:lnTo>
                  <a:pt x="1171575" y="1714474"/>
                </a:lnTo>
              </a:path>
            </a:pathLst>
          </a:custGeom>
          <a:ln w="6350" cap="flat">
            <a:miter lim="127000"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126" name="Shape 389"/>
          <p:cNvSpPr/>
          <p:nvPr/>
        </p:nvSpPr>
        <p:spPr>
          <a:xfrm rot="16200000">
            <a:off x="6922295" y="-988813"/>
            <a:ext cx="1489216" cy="5871241"/>
          </a:xfrm>
          <a:custGeom>
            <a:avLst/>
            <a:gdLst/>
            <a:ahLst/>
            <a:cxnLst/>
            <a:rect l="0" t="0" r="0" b="0"/>
            <a:pathLst>
              <a:path w="1724025" h="3333751">
                <a:moveTo>
                  <a:pt x="1724025" y="0"/>
                </a:moveTo>
                <a:lnTo>
                  <a:pt x="0" y="3333751"/>
                </a:lnTo>
              </a:path>
            </a:pathLst>
          </a:custGeom>
          <a:ln w="6350" cap="flat">
            <a:miter lim="127000"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127" name="Shape 388"/>
          <p:cNvSpPr/>
          <p:nvPr/>
        </p:nvSpPr>
        <p:spPr>
          <a:xfrm rot="16200000">
            <a:off x="6268883" y="1204400"/>
            <a:ext cx="1174200" cy="7493081"/>
          </a:xfrm>
          <a:custGeom>
            <a:avLst/>
            <a:gdLst/>
            <a:ahLst/>
            <a:cxnLst/>
            <a:rect l="0" t="0" r="0" b="0"/>
            <a:pathLst>
              <a:path w="1203325" h="2809876">
                <a:moveTo>
                  <a:pt x="0" y="0"/>
                </a:moveTo>
                <a:lnTo>
                  <a:pt x="1203325" y="2809876"/>
                </a:lnTo>
              </a:path>
            </a:pathLst>
          </a:custGeom>
          <a:ln w="6350" cap="flat">
            <a:miter lim="127000"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4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Anonymous Users Use Case 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12878" y="2088373"/>
            <a:ext cx="5537999" cy="3702827"/>
            <a:chOff x="0" y="0"/>
            <a:chExt cx="5538130" cy="3703139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284988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571500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856488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143000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06340" y="1143000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1427988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1713357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2981326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79849" y="2981326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3228214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58997" y="3228214"/>
              <a:ext cx="147913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Anonymous User(s)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70374" y="3228214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3513202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19" name="Picture 1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057345" y="1972946"/>
              <a:ext cx="721347" cy="1113155"/>
            </a:xfrm>
            <a:prstGeom prst="rect">
              <a:avLst/>
            </a:prstGeom>
          </p:spPr>
        </p:pic>
        <p:sp>
          <p:nvSpPr>
            <p:cNvPr id="20" name="Shape 7943"/>
            <p:cNvSpPr/>
            <p:nvPr/>
          </p:nvSpPr>
          <p:spPr>
            <a:xfrm>
              <a:off x="847420" y="45974"/>
              <a:ext cx="2581275" cy="3543301"/>
            </a:xfrm>
            <a:custGeom>
              <a:avLst/>
              <a:gdLst/>
              <a:ahLst/>
              <a:cxnLst/>
              <a:rect l="0" t="0" r="0" b="0"/>
              <a:pathLst>
                <a:path w="2581275" h="3543301">
                  <a:moveTo>
                    <a:pt x="0" y="0"/>
                  </a:moveTo>
                  <a:lnTo>
                    <a:pt x="2581275" y="0"/>
                  </a:lnTo>
                  <a:lnTo>
                    <a:pt x="2581275" y="3543301"/>
                  </a:lnTo>
                  <a:lnTo>
                    <a:pt x="0" y="3543301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BE5D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474"/>
            <p:cNvSpPr/>
            <p:nvPr/>
          </p:nvSpPr>
          <p:spPr>
            <a:xfrm>
              <a:off x="847420" y="45974"/>
              <a:ext cx="2581275" cy="3543301"/>
            </a:xfrm>
            <a:custGeom>
              <a:avLst/>
              <a:gdLst/>
              <a:ahLst/>
              <a:cxnLst/>
              <a:rect l="0" t="0" r="0" b="0"/>
              <a:pathLst>
                <a:path w="2581275" h="3543301">
                  <a:moveTo>
                    <a:pt x="0" y="3543301"/>
                  </a:moveTo>
                  <a:lnTo>
                    <a:pt x="2581275" y="3543301"/>
                  </a:lnTo>
                  <a:lnTo>
                    <a:pt x="2581275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44829" y="170421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23" name="Shape 476"/>
            <p:cNvSpPr/>
            <p:nvPr/>
          </p:nvSpPr>
          <p:spPr>
            <a:xfrm>
              <a:off x="1171270" y="296673"/>
              <a:ext cx="1828800" cy="609600"/>
            </a:xfrm>
            <a:custGeom>
              <a:avLst/>
              <a:gdLst/>
              <a:ahLst/>
              <a:cxnLst/>
              <a:rect l="0" t="0" r="0" b="0"/>
              <a:pathLst>
                <a:path w="1828800" h="609600">
                  <a:moveTo>
                    <a:pt x="914400" y="0"/>
                  </a:moveTo>
                  <a:cubicBezTo>
                    <a:pt x="1419352" y="0"/>
                    <a:pt x="1828800" y="136398"/>
                    <a:pt x="1828800" y="304800"/>
                  </a:cubicBezTo>
                  <a:cubicBezTo>
                    <a:pt x="1828800" y="473075"/>
                    <a:pt x="1419352" y="609600"/>
                    <a:pt x="914400" y="609600"/>
                  </a:cubicBezTo>
                  <a:cubicBezTo>
                    <a:pt x="409448" y="609600"/>
                    <a:pt x="0" y="473075"/>
                    <a:pt x="0" y="304800"/>
                  </a:cubicBezTo>
                  <a:cubicBezTo>
                    <a:pt x="0" y="136398"/>
                    <a:pt x="409448" y="0"/>
                    <a:pt x="91440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B05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477"/>
            <p:cNvSpPr/>
            <p:nvPr/>
          </p:nvSpPr>
          <p:spPr>
            <a:xfrm>
              <a:off x="1171270" y="296673"/>
              <a:ext cx="1828800" cy="609600"/>
            </a:xfrm>
            <a:custGeom>
              <a:avLst/>
              <a:gdLst/>
              <a:ahLst/>
              <a:cxnLst/>
              <a:rect l="0" t="0" r="0" b="0"/>
              <a:pathLst>
                <a:path w="1828800" h="609600">
                  <a:moveTo>
                    <a:pt x="0" y="304800"/>
                  </a:moveTo>
                  <a:cubicBezTo>
                    <a:pt x="0" y="136398"/>
                    <a:pt x="409448" y="0"/>
                    <a:pt x="914400" y="0"/>
                  </a:cubicBezTo>
                  <a:cubicBezTo>
                    <a:pt x="1419352" y="0"/>
                    <a:pt x="1828800" y="136398"/>
                    <a:pt x="1828800" y="304800"/>
                  </a:cubicBezTo>
                  <a:cubicBezTo>
                    <a:pt x="1828800" y="473075"/>
                    <a:pt x="1419352" y="609600"/>
                    <a:pt x="914400" y="609600"/>
                  </a:cubicBezTo>
                  <a:cubicBezTo>
                    <a:pt x="409448" y="609600"/>
                    <a:pt x="0" y="473075"/>
                    <a:pt x="0" y="304800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05686" y="487680"/>
              <a:ext cx="101480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View Courses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67686" y="487680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27" name="Shape 480"/>
            <p:cNvSpPr/>
            <p:nvPr/>
          </p:nvSpPr>
          <p:spPr>
            <a:xfrm>
              <a:off x="1171270" y="1125601"/>
              <a:ext cx="1905000" cy="647700"/>
            </a:xfrm>
            <a:custGeom>
              <a:avLst/>
              <a:gdLst/>
              <a:ahLst/>
              <a:cxnLst/>
              <a:rect l="0" t="0" r="0" b="0"/>
              <a:pathLst>
                <a:path w="1905000" h="647700">
                  <a:moveTo>
                    <a:pt x="952500" y="0"/>
                  </a:moveTo>
                  <a:cubicBezTo>
                    <a:pt x="1478534" y="0"/>
                    <a:pt x="1905000" y="145035"/>
                    <a:pt x="1905000" y="323850"/>
                  </a:cubicBezTo>
                  <a:cubicBezTo>
                    <a:pt x="1905000" y="502666"/>
                    <a:pt x="1478534" y="647700"/>
                    <a:pt x="952500" y="647700"/>
                  </a:cubicBezTo>
                  <a:cubicBezTo>
                    <a:pt x="426466" y="647700"/>
                    <a:pt x="0" y="502666"/>
                    <a:pt x="0" y="323850"/>
                  </a:cubicBezTo>
                  <a:cubicBezTo>
                    <a:pt x="0" y="145035"/>
                    <a:pt x="426466" y="0"/>
                    <a:pt x="95250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481"/>
            <p:cNvSpPr/>
            <p:nvPr/>
          </p:nvSpPr>
          <p:spPr>
            <a:xfrm>
              <a:off x="1171270" y="1125601"/>
              <a:ext cx="1905000" cy="647700"/>
            </a:xfrm>
            <a:custGeom>
              <a:avLst/>
              <a:gdLst/>
              <a:ahLst/>
              <a:cxnLst/>
              <a:rect l="0" t="0" r="0" b="0"/>
              <a:pathLst>
                <a:path w="1905000" h="647700">
                  <a:moveTo>
                    <a:pt x="0" y="323850"/>
                  </a:moveTo>
                  <a:cubicBezTo>
                    <a:pt x="0" y="145035"/>
                    <a:pt x="426466" y="0"/>
                    <a:pt x="952500" y="0"/>
                  </a:cubicBezTo>
                  <a:cubicBezTo>
                    <a:pt x="1478534" y="0"/>
                    <a:pt x="1905000" y="145035"/>
                    <a:pt x="1905000" y="323850"/>
                  </a:cubicBezTo>
                  <a:cubicBezTo>
                    <a:pt x="1905000" y="502666"/>
                    <a:pt x="1478534" y="647700"/>
                    <a:pt x="952500" y="647700"/>
                  </a:cubicBezTo>
                  <a:cubicBezTo>
                    <a:pt x="426466" y="647700"/>
                    <a:pt x="0" y="502666"/>
                    <a:pt x="0" y="323850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63242" y="1335024"/>
              <a:ext cx="42945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Apply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86330" y="1335024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1" name="Shape 484"/>
            <p:cNvSpPr/>
            <p:nvPr/>
          </p:nvSpPr>
          <p:spPr>
            <a:xfrm>
              <a:off x="1247470" y="2096771"/>
              <a:ext cx="1819275" cy="628650"/>
            </a:xfrm>
            <a:custGeom>
              <a:avLst/>
              <a:gdLst/>
              <a:ahLst/>
              <a:cxnLst/>
              <a:rect l="0" t="0" r="0" b="0"/>
              <a:pathLst>
                <a:path w="1819275" h="628650">
                  <a:moveTo>
                    <a:pt x="909574" y="0"/>
                  </a:moveTo>
                  <a:cubicBezTo>
                    <a:pt x="1411986" y="0"/>
                    <a:pt x="1819275" y="140716"/>
                    <a:pt x="1819275" y="314325"/>
                  </a:cubicBezTo>
                  <a:cubicBezTo>
                    <a:pt x="1819275" y="487934"/>
                    <a:pt x="1411986" y="628650"/>
                    <a:pt x="909574" y="628650"/>
                  </a:cubicBezTo>
                  <a:cubicBezTo>
                    <a:pt x="407289" y="628650"/>
                    <a:pt x="0" y="487934"/>
                    <a:pt x="0" y="314325"/>
                  </a:cubicBezTo>
                  <a:cubicBezTo>
                    <a:pt x="0" y="140716"/>
                    <a:pt x="407289" y="0"/>
                    <a:pt x="90957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9009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485"/>
            <p:cNvSpPr/>
            <p:nvPr/>
          </p:nvSpPr>
          <p:spPr>
            <a:xfrm>
              <a:off x="1247470" y="2096771"/>
              <a:ext cx="1819275" cy="628650"/>
            </a:xfrm>
            <a:custGeom>
              <a:avLst/>
              <a:gdLst/>
              <a:ahLst/>
              <a:cxnLst/>
              <a:rect l="0" t="0" r="0" b="0"/>
              <a:pathLst>
                <a:path w="1819275" h="628650">
                  <a:moveTo>
                    <a:pt x="0" y="314325"/>
                  </a:moveTo>
                  <a:cubicBezTo>
                    <a:pt x="0" y="140716"/>
                    <a:pt x="407289" y="0"/>
                    <a:pt x="909574" y="0"/>
                  </a:cubicBezTo>
                  <a:cubicBezTo>
                    <a:pt x="1411986" y="0"/>
                    <a:pt x="1819275" y="140716"/>
                    <a:pt x="1819275" y="314325"/>
                  </a:cubicBezTo>
                  <a:cubicBezTo>
                    <a:pt x="1819275" y="487934"/>
                    <a:pt x="1411986" y="628650"/>
                    <a:pt x="909574" y="628650"/>
                  </a:cubicBezTo>
                  <a:cubicBezTo>
                    <a:pt x="407289" y="628650"/>
                    <a:pt x="0" y="487934"/>
                    <a:pt x="0" y="314325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72742" y="2297049"/>
              <a:ext cx="1025808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Calculate APS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42362" y="2297049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5" name="Shape 488"/>
            <p:cNvSpPr/>
            <p:nvPr/>
          </p:nvSpPr>
          <p:spPr>
            <a:xfrm>
              <a:off x="2971495" y="578486"/>
              <a:ext cx="1466850" cy="1476375"/>
            </a:xfrm>
            <a:custGeom>
              <a:avLst/>
              <a:gdLst/>
              <a:ahLst/>
              <a:cxnLst/>
              <a:rect l="0" t="0" r="0" b="0"/>
              <a:pathLst>
                <a:path w="1466850" h="1476375">
                  <a:moveTo>
                    <a:pt x="1466850" y="1476375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Shape 489"/>
            <p:cNvSpPr/>
            <p:nvPr/>
          </p:nvSpPr>
          <p:spPr>
            <a:xfrm>
              <a:off x="3066110" y="1417575"/>
              <a:ext cx="1228725" cy="733425"/>
            </a:xfrm>
            <a:custGeom>
              <a:avLst/>
              <a:gdLst/>
              <a:ahLst/>
              <a:cxnLst/>
              <a:rect l="0" t="0" r="0" b="0"/>
              <a:pathLst>
                <a:path w="1228725" h="733425">
                  <a:moveTo>
                    <a:pt x="1228725" y="733425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Shape 490"/>
            <p:cNvSpPr/>
            <p:nvPr/>
          </p:nvSpPr>
          <p:spPr>
            <a:xfrm>
              <a:off x="3037535" y="2198371"/>
              <a:ext cx="1247775" cy="133350"/>
            </a:xfrm>
            <a:custGeom>
              <a:avLst/>
              <a:gdLst/>
              <a:ahLst/>
              <a:cxnLst/>
              <a:rect l="0" t="0" r="0" b="0"/>
              <a:pathLst>
                <a:path w="1247775" h="133350">
                  <a:moveTo>
                    <a:pt x="1247775" y="0"/>
                  </a:moveTo>
                  <a:lnTo>
                    <a:pt x="0" y="13335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8" name="Shape 318"/>
          <p:cNvSpPr/>
          <p:nvPr/>
        </p:nvSpPr>
        <p:spPr>
          <a:xfrm>
            <a:off x="5362714" y="4992984"/>
            <a:ext cx="1836410" cy="561939"/>
          </a:xfrm>
          <a:custGeom>
            <a:avLst/>
            <a:gdLst/>
            <a:ahLst/>
            <a:cxnLst/>
            <a:rect l="0" t="0" r="0" b="0"/>
            <a:pathLst>
              <a:path w="1943100" h="628015">
                <a:moveTo>
                  <a:pt x="971550" y="0"/>
                </a:moveTo>
                <a:cubicBezTo>
                  <a:pt x="1508125" y="0"/>
                  <a:pt x="1943100" y="140589"/>
                  <a:pt x="1943100" y="314071"/>
                </a:cubicBezTo>
                <a:cubicBezTo>
                  <a:pt x="1943100" y="487426"/>
                  <a:pt x="1508125" y="628015"/>
                  <a:pt x="971550" y="628015"/>
                </a:cubicBezTo>
                <a:cubicBezTo>
                  <a:pt x="434975" y="628015"/>
                  <a:pt x="0" y="487426"/>
                  <a:pt x="0" y="314071"/>
                </a:cubicBezTo>
                <a:cubicBezTo>
                  <a:pt x="0" y="140589"/>
                  <a:pt x="434975" y="0"/>
                  <a:pt x="971550" y="0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FFF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839146" y="5158686"/>
            <a:ext cx="864446" cy="16995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11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Exit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0" name="Shape 490"/>
          <p:cNvSpPr/>
          <p:nvPr/>
        </p:nvSpPr>
        <p:spPr>
          <a:xfrm>
            <a:off x="7199125" y="4418613"/>
            <a:ext cx="1147624" cy="812548"/>
          </a:xfrm>
          <a:custGeom>
            <a:avLst/>
            <a:gdLst/>
            <a:ahLst/>
            <a:cxnLst/>
            <a:rect l="0" t="0" r="0" b="0"/>
            <a:pathLst>
              <a:path w="1247775" h="133350">
                <a:moveTo>
                  <a:pt x="1247775" y="0"/>
                </a:moveTo>
                <a:lnTo>
                  <a:pt x="0" y="133350"/>
                </a:lnTo>
              </a:path>
            </a:pathLst>
          </a:custGeom>
          <a:ln w="6350" cap="flat">
            <a:miter lim="127000"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2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785834"/>
              </p:ext>
            </p:extLst>
          </p:nvPr>
        </p:nvGraphicFramePr>
        <p:xfrm>
          <a:off x="4102443" y="3768811"/>
          <a:ext cx="7393626" cy="2520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1400">
                  <a:extLst>
                    <a:ext uri="{9D8B030D-6E8A-4147-A177-3AD203B41FA5}">
                      <a16:colId xmlns:a16="http://schemas.microsoft.com/office/drawing/2014/main" val="3383717540"/>
                    </a:ext>
                  </a:extLst>
                </a:gridCol>
                <a:gridCol w="6732226">
                  <a:extLst>
                    <a:ext uri="{9D8B030D-6E8A-4147-A177-3AD203B41FA5}">
                      <a16:colId xmlns:a16="http://schemas.microsoft.com/office/drawing/2014/main" val="1771067242"/>
                    </a:ext>
                  </a:extLst>
                </a:gridCol>
              </a:tblGrid>
              <a:tr h="630162">
                <a:tc>
                  <a:txBody>
                    <a:bodyPr/>
                    <a:lstStyle/>
                    <a:p>
                      <a:pPr marL="29718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800">
                          <a:effectLst/>
                        </a:rPr>
                        <a:t>1.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800">
                          <a:effectLst/>
                        </a:rPr>
                        <a:t>Anonymous user may be able to view courses offered by the institution.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2727664857"/>
                  </a:ext>
                </a:extLst>
              </a:tr>
              <a:tr h="1226538">
                <a:tc>
                  <a:txBody>
                    <a:bodyPr/>
                    <a:lstStyle/>
                    <a:p>
                      <a:pPr marL="17335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ZA" sz="1800">
                          <a:effectLst/>
                        </a:rPr>
                        <a:t> </a:t>
                      </a:r>
                      <a:endParaRPr lang="en-US" sz="1800">
                        <a:effectLst/>
                      </a:endParaRPr>
                    </a:p>
                    <a:p>
                      <a:pPr marL="29718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800">
                          <a:effectLst/>
                        </a:rPr>
                        <a:t>2. </a:t>
                      </a:r>
                      <a:endParaRPr lang="en-US" sz="1800">
                        <a:effectLst/>
                      </a:endParaRPr>
                    </a:p>
                    <a:p>
                      <a:pPr marL="6858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800">
                          <a:effectLst/>
                        </a:rPr>
                        <a:t>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800">
                          <a:effectLst/>
                        </a:rPr>
                        <a:t>Anonymous user may be able to apply for all courses offered by the institution.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424164283"/>
                  </a:ext>
                </a:extLst>
              </a:tr>
              <a:tr h="663946">
                <a:tc>
                  <a:txBody>
                    <a:bodyPr/>
                    <a:lstStyle/>
                    <a:p>
                      <a:pPr marL="29718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800">
                          <a:effectLst/>
                        </a:rPr>
                        <a:t>3.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800" dirty="0">
                          <a:effectLst/>
                        </a:rPr>
                        <a:t>Anonymous user may also be able to calculate APS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/>
                </a:tc>
                <a:extLst>
                  <a:ext uri="{0D108BD9-81ED-4DB2-BD59-A6C34878D82A}">
                    <a16:rowId xmlns:a16="http://schemas.microsoft.com/office/drawing/2014/main" val="304682700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47783" y="1694072"/>
            <a:ext cx="859961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Use Case</a:t>
            </a:r>
            <a:r>
              <a:rPr kumimoji="0" lang="en-ZA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View courses Applying, or Calculating APS </a:t>
            </a:r>
            <a:r>
              <a:rPr kumimoji="0" lang="en-ZA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Brief Description</a:t>
            </a:r>
            <a:r>
              <a:rPr kumimoji="0" lang="en-ZA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Anonymous User applying for admission </a:t>
            </a:r>
            <a:r>
              <a:rPr kumimoji="0" lang="en-ZA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Step By step Description</a:t>
            </a:r>
            <a:r>
              <a:rPr kumimoji="0" lang="en-ZA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en-ZA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86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Admin Use Case 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16200000">
            <a:off x="3909322" y="136289"/>
            <a:ext cx="5711815" cy="8563435"/>
            <a:chOff x="0" y="0"/>
            <a:chExt cx="5712064" cy="8563943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284988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574549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876301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2211706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22774" y="2211706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2472310"/>
              <a:ext cx="5712064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                                                                                                                          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07409" y="2472310"/>
              <a:ext cx="54726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         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0412" y="2472310"/>
              <a:ext cx="537944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Admin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24653" y="2472310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2774062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3077338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845" y="3077338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3379344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3682620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0" y="3984372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50080" y="3984372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4286124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4589400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4891152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5194428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0" y="5496179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0" y="5798313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6101589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0" y="6403341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0" y="6706617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7008318"/>
              <a:ext cx="45808" cy="2064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32" name="Picture 3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543121" y="1149731"/>
              <a:ext cx="779145" cy="1176528"/>
            </a:xfrm>
            <a:prstGeom prst="rect">
              <a:avLst/>
            </a:prstGeom>
          </p:spPr>
        </p:pic>
        <p:sp>
          <p:nvSpPr>
            <p:cNvPr id="33" name="Shape 564"/>
            <p:cNvSpPr/>
            <p:nvPr/>
          </p:nvSpPr>
          <p:spPr>
            <a:xfrm>
              <a:off x="1544650" y="1060831"/>
              <a:ext cx="1895475" cy="742950"/>
            </a:xfrm>
            <a:custGeom>
              <a:avLst/>
              <a:gdLst/>
              <a:ahLst/>
              <a:cxnLst/>
              <a:rect l="0" t="0" r="0" b="0"/>
              <a:pathLst>
                <a:path w="1895475" h="742950">
                  <a:moveTo>
                    <a:pt x="0" y="371475"/>
                  </a:moveTo>
                  <a:cubicBezTo>
                    <a:pt x="0" y="166243"/>
                    <a:pt x="424307" y="0"/>
                    <a:pt x="947674" y="0"/>
                  </a:cubicBezTo>
                  <a:cubicBezTo>
                    <a:pt x="1471168" y="0"/>
                    <a:pt x="1895475" y="166243"/>
                    <a:pt x="1895475" y="371475"/>
                  </a:cubicBezTo>
                  <a:cubicBezTo>
                    <a:pt x="1895475" y="576580"/>
                    <a:pt x="1471168" y="742950"/>
                    <a:pt x="947674" y="742950"/>
                  </a:cubicBezTo>
                  <a:cubicBezTo>
                    <a:pt x="424307" y="742950"/>
                    <a:pt x="0" y="576580"/>
                    <a:pt x="0" y="371475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92198" y="1318641"/>
              <a:ext cx="1329952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Change Password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91942" y="1318641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6" name="Shape 7945"/>
            <p:cNvSpPr/>
            <p:nvPr/>
          </p:nvSpPr>
          <p:spPr>
            <a:xfrm>
              <a:off x="1018870" y="77282"/>
              <a:ext cx="3028950" cy="8486659"/>
            </a:xfrm>
            <a:custGeom>
              <a:avLst/>
              <a:gdLst/>
              <a:ahLst/>
              <a:cxnLst/>
              <a:rect l="0" t="0" r="0" b="0"/>
              <a:pathLst>
                <a:path w="3028950" h="7419975">
                  <a:moveTo>
                    <a:pt x="0" y="0"/>
                  </a:moveTo>
                  <a:lnTo>
                    <a:pt x="3028950" y="0"/>
                  </a:lnTo>
                  <a:lnTo>
                    <a:pt x="3028950" y="7419975"/>
                  </a:lnTo>
                  <a:lnTo>
                    <a:pt x="0" y="7419975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BE5D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Shape 568"/>
            <p:cNvSpPr/>
            <p:nvPr/>
          </p:nvSpPr>
          <p:spPr>
            <a:xfrm>
              <a:off x="1018869" y="77282"/>
              <a:ext cx="3028950" cy="8486661"/>
            </a:xfrm>
            <a:custGeom>
              <a:avLst/>
              <a:gdLst/>
              <a:ahLst/>
              <a:cxnLst/>
              <a:rect l="0" t="0" r="0" b="0"/>
              <a:pathLst>
                <a:path w="3028950" h="7419975">
                  <a:moveTo>
                    <a:pt x="0" y="7419975"/>
                  </a:moveTo>
                  <a:lnTo>
                    <a:pt x="3028950" y="7419975"/>
                  </a:lnTo>
                  <a:lnTo>
                    <a:pt x="302895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Shape 569"/>
            <p:cNvSpPr/>
            <p:nvPr/>
          </p:nvSpPr>
          <p:spPr>
            <a:xfrm>
              <a:off x="1510995" y="2151762"/>
              <a:ext cx="1895475" cy="685800"/>
            </a:xfrm>
            <a:custGeom>
              <a:avLst/>
              <a:gdLst/>
              <a:ahLst/>
              <a:cxnLst/>
              <a:rect l="0" t="0" r="0" b="0"/>
              <a:pathLst>
                <a:path w="1895475" h="685800">
                  <a:moveTo>
                    <a:pt x="947801" y="0"/>
                  </a:moveTo>
                  <a:cubicBezTo>
                    <a:pt x="1471168" y="0"/>
                    <a:pt x="1895475" y="153543"/>
                    <a:pt x="1895475" y="342900"/>
                  </a:cubicBezTo>
                  <a:cubicBezTo>
                    <a:pt x="1895475" y="532257"/>
                    <a:pt x="1471168" y="685800"/>
                    <a:pt x="947801" y="685800"/>
                  </a:cubicBezTo>
                  <a:cubicBezTo>
                    <a:pt x="424307" y="685800"/>
                    <a:pt x="0" y="532257"/>
                    <a:pt x="0" y="342900"/>
                  </a:cubicBezTo>
                  <a:cubicBezTo>
                    <a:pt x="0" y="153543"/>
                    <a:pt x="424307" y="0"/>
                    <a:pt x="9478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D7D3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Shape 570"/>
            <p:cNvSpPr/>
            <p:nvPr/>
          </p:nvSpPr>
          <p:spPr>
            <a:xfrm>
              <a:off x="1510995" y="2151762"/>
              <a:ext cx="1895475" cy="685800"/>
            </a:xfrm>
            <a:custGeom>
              <a:avLst/>
              <a:gdLst/>
              <a:ahLst/>
              <a:cxnLst/>
              <a:rect l="0" t="0" r="0" b="0"/>
              <a:pathLst>
                <a:path w="1895475" h="685800">
                  <a:moveTo>
                    <a:pt x="0" y="342900"/>
                  </a:moveTo>
                  <a:cubicBezTo>
                    <a:pt x="0" y="153543"/>
                    <a:pt x="424307" y="0"/>
                    <a:pt x="947801" y="0"/>
                  </a:cubicBezTo>
                  <a:cubicBezTo>
                    <a:pt x="1471168" y="0"/>
                    <a:pt x="1895475" y="153543"/>
                    <a:pt x="1895475" y="342900"/>
                  </a:cubicBezTo>
                  <a:cubicBezTo>
                    <a:pt x="1895475" y="532257"/>
                    <a:pt x="1471168" y="685800"/>
                    <a:pt x="947801" y="685800"/>
                  </a:cubicBezTo>
                  <a:cubicBezTo>
                    <a:pt x="424307" y="685800"/>
                    <a:pt x="0" y="532257"/>
                    <a:pt x="0" y="342900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87626" y="2332102"/>
              <a:ext cx="1296759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Update Personal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45766" y="2514982"/>
              <a:ext cx="299109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Info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71318" y="2514982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3" name="Shape 574"/>
            <p:cNvSpPr/>
            <p:nvPr/>
          </p:nvSpPr>
          <p:spPr>
            <a:xfrm>
              <a:off x="1503375" y="3055113"/>
              <a:ext cx="1895475" cy="685800"/>
            </a:xfrm>
            <a:custGeom>
              <a:avLst/>
              <a:gdLst/>
              <a:ahLst/>
              <a:cxnLst/>
              <a:rect l="0" t="0" r="0" b="0"/>
              <a:pathLst>
                <a:path w="1895475" h="685800">
                  <a:moveTo>
                    <a:pt x="947674" y="0"/>
                  </a:moveTo>
                  <a:cubicBezTo>
                    <a:pt x="1471168" y="0"/>
                    <a:pt x="1895475" y="153543"/>
                    <a:pt x="1895475" y="342900"/>
                  </a:cubicBezTo>
                  <a:cubicBezTo>
                    <a:pt x="1895475" y="532257"/>
                    <a:pt x="1471168" y="685800"/>
                    <a:pt x="947674" y="685800"/>
                  </a:cubicBezTo>
                  <a:cubicBezTo>
                    <a:pt x="424307" y="685800"/>
                    <a:pt x="0" y="532257"/>
                    <a:pt x="0" y="342900"/>
                  </a:cubicBezTo>
                  <a:cubicBezTo>
                    <a:pt x="0" y="153543"/>
                    <a:pt x="424307" y="0"/>
                    <a:pt x="94767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0AD4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Shape 575"/>
            <p:cNvSpPr/>
            <p:nvPr/>
          </p:nvSpPr>
          <p:spPr>
            <a:xfrm>
              <a:off x="1503375" y="3055113"/>
              <a:ext cx="1895475" cy="685800"/>
            </a:xfrm>
            <a:custGeom>
              <a:avLst/>
              <a:gdLst/>
              <a:ahLst/>
              <a:cxnLst/>
              <a:rect l="0" t="0" r="0" b="0"/>
              <a:pathLst>
                <a:path w="1895475" h="685800">
                  <a:moveTo>
                    <a:pt x="0" y="342900"/>
                  </a:moveTo>
                  <a:cubicBezTo>
                    <a:pt x="0" y="153543"/>
                    <a:pt x="424307" y="0"/>
                    <a:pt x="947674" y="0"/>
                  </a:cubicBezTo>
                  <a:cubicBezTo>
                    <a:pt x="1471168" y="0"/>
                    <a:pt x="1895475" y="153543"/>
                    <a:pt x="1895475" y="342900"/>
                  </a:cubicBezTo>
                  <a:cubicBezTo>
                    <a:pt x="1895475" y="532257"/>
                    <a:pt x="1471168" y="685800"/>
                    <a:pt x="947674" y="685800"/>
                  </a:cubicBezTo>
                  <a:cubicBezTo>
                    <a:pt x="424307" y="685800"/>
                    <a:pt x="0" y="532257"/>
                    <a:pt x="0" y="342900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91842" y="3286126"/>
              <a:ext cx="69089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Set Roles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710002" y="3286126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7" name="Shape 578"/>
            <p:cNvSpPr/>
            <p:nvPr/>
          </p:nvSpPr>
          <p:spPr>
            <a:xfrm>
              <a:off x="1587830" y="6591936"/>
              <a:ext cx="1955800" cy="667359"/>
            </a:xfrm>
            <a:custGeom>
              <a:avLst/>
              <a:gdLst/>
              <a:ahLst/>
              <a:cxnLst/>
              <a:rect l="0" t="0" r="0" b="0"/>
              <a:pathLst>
                <a:path w="1955800" h="667359">
                  <a:moveTo>
                    <a:pt x="977900" y="0"/>
                  </a:moveTo>
                  <a:cubicBezTo>
                    <a:pt x="1518031" y="0"/>
                    <a:pt x="1955800" y="149352"/>
                    <a:pt x="1955800" y="333629"/>
                  </a:cubicBezTo>
                  <a:cubicBezTo>
                    <a:pt x="1955800" y="517957"/>
                    <a:pt x="1518031" y="667359"/>
                    <a:pt x="977900" y="667359"/>
                  </a:cubicBezTo>
                  <a:cubicBezTo>
                    <a:pt x="437769" y="667359"/>
                    <a:pt x="0" y="517957"/>
                    <a:pt x="0" y="333629"/>
                  </a:cubicBezTo>
                  <a:cubicBezTo>
                    <a:pt x="0" y="149352"/>
                    <a:pt x="437769" y="0"/>
                    <a:pt x="97790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2D05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Shape 579"/>
            <p:cNvSpPr/>
            <p:nvPr/>
          </p:nvSpPr>
          <p:spPr>
            <a:xfrm>
              <a:off x="1587830" y="6591936"/>
              <a:ext cx="1955800" cy="667359"/>
            </a:xfrm>
            <a:custGeom>
              <a:avLst/>
              <a:gdLst/>
              <a:ahLst/>
              <a:cxnLst/>
              <a:rect l="0" t="0" r="0" b="0"/>
              <a:pathLst>
                <a:path w="1955800" h="667359">
                  <a:moveTo>
                    <a:pt x="0" y="333629"/>
                  </a:moveTo>
                  <a:cubicBezTo>
                    <a:pt x="0" y="149352"/>
                    <a:pt x="437769" y="0"/>
                    <a:pt x="977900" y="0"/>
                  </a:cubicBezTo>
                  <a:cubicBezTo>
                    <a:pt x="1518031" y="0"/>
                    <a:pt x="1955800" y="149352"/>
                    <a:pt x="1955800" y="333629"/>
                  </a:cubicBezTo>
                  <a:cubicBezTo>
                    <a:pt x="1955800" y="517957"/>
                    <a:pt x="1518031" y="667359"/>
                    <a:pt x="977900" y="667359"/>
                  </a:cubicBezTo>
                  <a:cubicBezTo>
                    <a:pt x="437769" y="667359"/>
                    <a:pt x="0" y="517957"/>
                    <a:pt x="0" y="333629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72386" y="6770625"/>
              <a:ext cx="1735725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Approve/Disapprove   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72386" y="6953454"/>
              <a:ext cx="382650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Book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58898" y="6953454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52" name="Shape 584"/>
            <p:cNvSpPr/>
            <p:nvPr/>
          </p:nvSpPr>
          <p:spPr>
            <a:xfrm>
              <a:off x="1554810" y="3889757"/>
              <a:ext cx="1895475" cy="685800"/>
            </a:xfrm>
            <a:custGeom>
              <a:avLst/>
              <a:gdLst/>
              <a:ahLst/>
              <a:cxnLst/>
              <a:rect l="0" t="0" r="0" b="0"/>
              <a:pathLst>
                <a:path w="1895475" h="685800">
                  <a:moveTo>
                    <a:pt x="947674" y="0"/>
                  </a:moveTo>
                  <a:cubicBezTo>
                    <a:pt x="1471168" y="0"/>
                    <a:pt x="1895475" y="153416"/>
                    <a:pt x="1895475" y="342900"/>
                  </a:cubicBezTo>
                  <a:cubicBezTo>
                    <a:pt x="1895475" y="532257"/>
                    <a:pt x="1471168" y="685800"/>
                    <a:pt x="947674" y="685800"/>
                  </a:cubicBezTo>
                  <a:cubicBezTo>
                    <a:pt x="424307" y="685800"/>
                    <a:pt x="0" y="532257"/>
                    <a:pt x="0" y="342900"/>
                  </a:cubicBezTo>
                  <a:cubicBezTo>
                    <a:pt x="0" y="153416"/>
                    <a:pt x="424307" y="0"/>
                    <a:pt x="94767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F9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Shape 585"/>
            <p:cNvSpPr/>
            <p:nvPr/>
          </p:nvSpPr>
          <p:spPr>
            <a:xfrm>
              <a:off x="1554810" y="3889757"/>
              <a:ext cx="1895475" cy="685800"/>
            </a:xfrm>
            <a:custGeom>
              <a:avLst/>
              <a:gdLst/>
              <a:ahLst/>
              <a:cxnLst/>
              <a:rect l="0" t="0" r="0" b="0"/>
              <a:pathLst>
                <a:path w="1895475" h="685800">
                  <a:moveTo>
                    <a:pt x="0" y="342900"/>
                  </a:moveTo>
                  <a:cubicBezTo>
                    <a:pt x="0" y="153416"/>
                    <a:pt x="424307" y="0"/>
                    <a:pt x="947674" y="0"/>
                  </a:cubicBezTo>
                  <a:cubicBezTo>
                    <a:pt x="1471168" y="0"/>
                    <a:pt x="1895475" y="153416"/>
                    <a:pt x="1895475" y="342900"/>
                  </a:cubicBezTo>
                  <a:cubicBezTo>
                    <a:pt x="1895475" y="532257"/>
                    <a:pt x="1471168" y="685800"/>
                    <a:pt x="947674" y="685800"/>
                  </a:cubicBezTo>
                  <a:cubicBezTo>
                    <a:pt x="424307" y="685800"/>
                    <a:pt x="0" y="532257"/>
                    <a:pt x="0" y="342900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31238" y="4071240"/>
              <a:ext cx="37985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      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216226" y="4071240"/>
              <a:ext cx="84710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80234" y="4071240"/>
              <a:ext cx="429269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Add  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01798" y="4071240"/>
              <a:ext cx="756722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               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65793" y="4252596"/>
              <a:ext cx="1156342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Course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99918" y="4252596"/>
              <a:ext cx="42143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0" name="Shape 592"/>
            <p:cNvSpPr/>
            <p:nvPr/>
          </p:nvSpPr>
          <p:spPr>
            <a:xfrm>
              <a:off x="1486230" y="4870578"/>
              <a:ext cx="1895475" cy="685800"/>
            </a:xfrm>
            <a:custGeom>
              <a:avLst/>
              <a:gdLst/>
              <a:ahLst/>
              <a:cxnLst/>
              <a:rect l="0" t="0" r="0" b="0"/>
              <a:pathLst>
                <a:path w="1895475" h="685800">
                  <a:moveTo>
                    <a:pt x="947801" y="0"/>
                  </a:moveTo>
                  <a:cubicBezTo>
                    <a:pt x="1471168" y="0"/>
                    <a:pt x="1895475" y="153543"/>
                    <a:pt x="1895475" y="342900"/>
                  </a:cubicBezTo>
                  <a:cubicBezTo>
                    <a:pt x="1895475" y="532257"/>
                    <a:pt x="1471168" y="685800"/>
                    <a:pt x="947801" y="685800"/>
                  </a:cubicBezTo>
                  <a:cubicBezTo>
                    <a:pt x="424307" y="685800"/>
                    <a:pt x="0" y="532257"/>
                    <a:pt x="0" y="342900"/>
                  </a:cubicBezTo>
                  <a:cubicBezTo>
                    <a:pt x="0" y="153543"/>
                    <a:pt x="424307" y="0"/>
                    <a:pt x="9478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Shape 593"/>
            <p:cNvSpPr/>
            <p:nvPr/>
          </p:nvSpPr>
          <p:spPr>
            <a:xfrm>
              <a:off x="1486230" y="4870578"/>
              <a:ext cx="1895475" cy="685800"/>
            </a:xfrm>
            <a:custGeom>
              <a:avLst/>
              <a:gdLst/>
              <a:ahLst/>
              <a:cxnLst/>
              <a:rect l="0" t="0" r="0" b="0"/>
              <a:pathLst>
                <a:path w="1895475" h="685800">
                  <a:moveTo>
                    <a:pt x="0" y="342900"/>
                  </a:moveTo>
                  <a:cubicBezTo>
                    <a:pt x="0" y="153543"/>
                    <a:pt x="424307" y="0"/>
                    <a:pt x="947801" y="0"/>
                  </a:cubicBezTo>
                  <a:cubicBezTo>
                    <a:pt x="1471168" y="0"/>
                    <a:pt x="1895475" y="153543"/>
                    <a:pt x="1895475" y="342900"/>
                  </a:cubicBezTo>
                  <a:cubicBezTo>
                    <a:pt x="1895475" y="532257"/>
                    <a:pt x="1471168" y="685800"/>
                    <a:pt x="947801" y="685800"/>
                  </a:cubicBezTo>
                  <a:cubicBezTo>
                    <a:pt x="424307" y="685800"/>
                    <a:pt x="0" y="532257"/>
                    <a:pt x="0" y="342900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62658" y="5099940"/>
              <a:ext cx="294820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    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085162" y="5099940"/>
              <a:ext cx="769962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View Data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662758" y="5099940"/>
              <a:ext cx="42143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65" name="Shape 597"/>
            <p:cNvSpPr/>
            <p:nvPr/>
          </p:nvSpPr>
          <p:spPr>
            <a:xfrm>
              <a:off x="1582750" y="5755260"/>
              <a:ext cx="1895475" cy="685800"/>
            </a:xfrm>
            <a:custGeom>
              <a:avLst/>
              <a:gdLst/>
              <a:ahLst/>
              <a:cxnLst/>
              <a:rect l="0" t="0" r="0" b="0"/>
              <a:pathLst>
                <a:path w="1895475" h="685800">
                  <a:moveTo>
                    <a:pt x="947674" y="0"/>
                  </a:moveTo>
                  <a:cubicBezTo>
                    <a:pt x="1471168" y="0"/>
                    <a:pt x="1895475" y="153543"/>
                    <a:pt x="1895475" y="342900"/>
                  </a:cubicBezTo>
                  <a:cubicBezTo>
                    <a:pt x="1895475" y="532385"/>
                    <a:pt x="1471168" y="685800"/>
                    <a:pt x="947674" y="685800"/>
                  </a:cubicBezTo>
                  <a:cubicBezTo>
                    <a:pt x="424307" y="685800"/>
                    <a:pt x="0" y="532385"/>
                    <a:pt x="0" y="342900"/>
                  </a:cubicBezTo>
                  <a:cubicBezTo>
                    <a:pt x="0" y="153543"/>
                    <a:pt x="424307" y="0"/>
                    <a:pt x="94767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C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Shape 598"/>
            <p:cNvSpPr/>
            <p:nvPr/>
          </p:nvSpPr>
          <p:spPr>
            <a:xfrm>
              <a:off x="1582750" y="5755260"/>
              <a:ext cx="1895475" cy="685800"/>
            </a:xfrm>
            <a:custGeom>
              <a:avLst/>
              <a:gdLst/>
              <a:ahLst/>
              <a:cxnLst/>
              <a:rect l="0" t="0" r="0" b="0"/>
              <a:pathLst>
                <a:path w="1895475" h="685800">
                  <a:moveTo>
                    <a:pt x="0" y="342900"/>
                  </a:moveTo>
                  <a:cubicBezTo>
                    <a:pt x="0" y="153543"/>
                    <a:pt x="424307" y="0"/>
                    <a:pt x="947674" y="0"/>
                  </a:cubicBezTo>
                  <a:cubicBezTo>
                    <a:pt x="1471168" y="0"/>
                    <a:pt x="1895475" y="153543"/>
                    <a:pt x="1895475" y="342900"/>
                  </a:cubicBezTo>
                  <a:cubicBezTo>
                    <a:pt x="1895475" y="532385"/>
                    <a:pt x="1471168" y="685800"/>
                    <a:pt x="947674" y="685800"/>
                  </a:cubicBezTo>
                  <a:cubicBezTo>
                    <a:pt x="424307" y="685800"/>
                    <a:pt x="0" y="532385"/>
                    <a:pt x="0" y="342900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958670" y="5984241"/>
              <a:ext cx="751128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Generate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524074" y="5984241"/>
              <a:ext cx="589453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Reports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66034" y="5984241"/>
              <a:ext cx="42143" cy="1899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70" name="Shape 602"/>
            <p:cNvSpPr/>
            <p:nvPr/>
          </p:nvSpPr>
          <p:spPr>
            <a:xfrm>
              <a:off x="1580845" y="268352"/>
              <a:ext cx="1847850" cy="714375"/>
            </a:xfrm>
            <a:custGeom>
              <a:avLst/>
              <a:gdLst/>
              <a:ahLst/>
              <a:cxnLst/>
              <a:rect l="0" t="0" r="0" b="0"/>
              <a:pathLst>
                <a:path w="1847850" h="714375">
                  <a:moveTo>
                    <a:pt x="923925" y="0"/>
                  </a:moveTo>
                  <a:cubicBezTo>
                    <a:pt x="1434211" y="0"/>
                    <a:pt x="1847850" y="159893"/>
                    <a:pt x="1847850" y="357124"/>
                  </a:cubicBezTo>
                  <a:cubicBezTo>
                    <a:pt x="1847850" y="554355"/>
                    <a:pt x="1434211" y="714375"/>
                    <a:pt x="923925" y="714375"/>
                  </a:cubicBezTo>
                  <a:cubicBezTo>
                    <a:pt x="413639" y="714375"/>
                    <a:pt x="0" y="554355"/>
                    <a:pt x="0" y="357124"/>
                  </a:cubicBezTo>
                  <a:cubicBezTo>
                    <a:pt x="0" y="159893"/>
                    <a:pt x="413639" y="0"/>
                    <a:pt x="92392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6A6A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Shape 603"/>
            <p:cNvSpPr/>
            <p:nvPr/>
          </p:nvSpPr>
          <p:spPr>
            <a:xfrm>
              <a:off x="1580845" y="268352"/>
              <a:ext cx="1847850" cy="714375"/>
            </a:xfrm>
            <a:custGeom>
              <a:avLst/>
              <a:gdLst/>
              <a:ahLst/>
              <a:cxnLst/>
              <a:rect l="0" t="0" r="0" b="0"/>
              <a:pathLst>
                <a:path w="1847850" h="714375">
                  <a:moveTo>
                    <a:pt x="0" y="357124"/>
                  </a:moveTo>
                  <a:cubicBezTo>
                    <a:pt x="0" y="159893"/>
                    <a:pt x="413639" y="0"/>
                    <a:pt x="923925" y="0"/>
                  </a:cubicBezTo>
                  <a:cubicBezTo>
                    <a:pt x="1434211" y="0"/>
                    <a:pt x="1847850" y="159893"/>
                    <a:pt x="1847850" y="357124"/>
                  </a:cubicBezTo>
                  <a:cubicBezTo>
                    <a:pt x="1847850" y="554355"/>
                    <a:pt x="1434211" y="714375"/>
                    <a:pt x="923925" y="714375"/>
                  </a:cubicBezTo>
                  <a:cubicBezTo>
                    <a:pt x="413639" y="714375"/>
                    <a:pt x="0" y="554355"/>
                    <a:pt x="0" y="357124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49526" y="513588"/>
              <a:ext cx="546377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          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361006" y="513588"/>
              <a:ext cx="404095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Login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664282" y="513588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75" name="Shape 607"/>
            <p:cNvSpPr/>
            <p:nvPr/>
          </p:nvSpPr>
          <p:spPr>
            <a:xfrm>
              <a:off x="3370911" y="506477"/>
              <a:ext cx="1657350" cy="781050"/>
            </a:xfrm>
            <a:custGeom>
              <a:avLst/>
              <a:gdLst/>
              <a:ahLst/>
              <a:cxnLst/>
              <a:rect l="0" t="0" r="0" b="0"/>
              <a:pathLst>
                <a:path w="1657350" h="781050">
                  <a:moveTo>
                    <a:pt x="1657350" y="7810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Shape 608"/>
            <p:cNvSpPr/>
            <p:nvPr/>
          </p:nvSpPr>
          <p:spPr>
            <a:xfrm>
              <a:off x="3094685" y="1239267"/>
              <a:ext cx="1857375" cy="122555"/>
            </a:xfrm>
            <a:custGeom>
              <a:avLst/>
              <a:gdLst/>
              <a:ahLst/>
              <a:cxnLst/>
              <a:rect l="0" t="0" r="0" b="0"/>
              <a:pathLst>
                <a:path w="1857375" h="122555">
                  <a:moveTo>
                    <a:pt x="1857375" y="0"/>
                  </a:moveTo>
                  <a:lnTo>
                    <a:pt x="0" y="122555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Shape 609"/>
            <p:cNvSpPr/>
            <p:nvPr/>
          </p:nvSpPr>
          <p:spPr>
            <a:xfrm>
              <a:off x="2914345" y="1248792"/>
              <a:ext cx="1978660" cy="962025"/>
            </a:xfrm>
            <a:custGeom>
              <a:avLst/>
              <a:gdLst/>
              <a:ahLst/>
              <a:cxnLst/>
              <a:rect l="0" t="0" r="0" b="0"/>
              <a:pathLst>
                <a:path w="1978660" h="962025">
                  <a:moveTo>
                    <a:pt x="1978660" y="0"/>
                  </a:moveTo>
                  <a:lnTo>
                    <a:pt x="0" y="962025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Shape 610"/>
            <p:cNvSpPr/>
            <p:nvPr/>
          </p:nvSpPr>
          <p:spPr>
            <a:xfrm>
              <a:off x="3171520" y="1476756"/>
              <a:ext cx="1619250" cy="4371975"/>
            </a:xfrm>
            <a:custGeom>
              <a:avLst/>
              <a:gdLst/>
              <a:ahLst/>
              <a:cxnLst/>
              <a:rect l="0" t="0" r="0" b="0"/>
              <a:pathLst>
                <a:path w="1619250" h="4371975">
                  <a:moveTo>
                    <a:pt x="1619250" y="0"/>
                  </a:moveTo>
                  <a:lnTo>
                    <a:pt x="0" y="4371975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Shape 611"/>
            <p:cNvSpPr/>
            <p:nvPr/>
          </p:nvSpPr>
          <p:spPr>
            <a:xfrm>
              <a:off x="3381070" y="1582167"/>
              <a:ext cx="1466850" cy="5136515"/>
            </a:xfrm>
            <a:custGeom>
              <a:avLst/>
              <a:gdLst/>
              <a:ahLst/>
              <a:cxnLst/>
              <a:rect l="0" t="0" r="0" b="0"/>
              <a:pathLst>
                <a:path w="1466850" h="5136515">
                  <a:moveTo>
                    <a:pt x="1466850" y="0"/>
                  </a:moveTo>
                  <a:lnTo>
                    <a:pt x="0" y="5136515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Shape 612"/>
            <p:cNvSpPr/>
            <p:nvPr/>
          </p:nvSpPr>
          <p:spPr>
            <a:xfrm>
              <a:off x="2942285" y="1296417"/>
              <a:ext cx="1914525" cy="1800225"/>
            </a:xfrm>
            <a:custGeom>
              <a:avLst/>
              <a:gdLst/>
              <a:ahLst/>
              <a:cxnLst/>
              <a:rect l="0" t="0" r="0" b="0"/>
              <a:pathLst>
                <a:path w="1914525" h="1800225">
                  <a:moveTo>
                    <a:pt x="1914525" y="0"/>
                  </a:moveTo>
                  <a:lnTo>
                    <a:pt x="0" y="1800225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Shape 613"/>
            <p:cNvSpPr/>
            <p:nvPr/>
          </p:nvSpPr>
          <p:spPr>
            <a:xfrm>
              <a:off x="3095320" y="1334517"/>
              <a:ext cx="1714500" cy="2600325"/>
            </a:xfrm>
            <a:custGeom>
              <a:avLst/>
              <a:gdLst/>
              <a:ahLst/>
              <a:cxnLst/>
              <a:rect l="0" t="0" r="0" b="0"/>
              <a:pathLst>
                <a:path w="1714500" h="2600325">
                  <a:moveTo>
                    <a:pt x="1714500" y="0"/>
                  </a:moveTo>
                  <a:lnTo>
                    <a:pt x="0" y="2600325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Shape 614"/>
            <p:cNvSpPr/>
            <p:nvPr/>
          </p:nvSpPr>
          <p:spPr>
            <a:xfrm>
              <a:off x="3142310" y="1429131"/>
              <a:ext cx="1638300" cy="3571875"/>
            </a:xfrm>
            <a:custGeom>
              <a:avLst/>
              <a:gdLst/>
              <a:ahLst/>
              <a:cxnLst/>
              <a:rect l="0" t="0" r="0" b="0"/>
              <a:pathLst>
                <a:path w="1638300" h="3571875">
                  <a:moveTo>
                    <a:pt x="1638300" y="0"/>
                  </a:moveTo>
                  <a:lnTo>
                    <a:pt x="0" y="3571875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Shape 615"/>
            <p:cNvSpPr/>
            <p:nvPr/>
          </p:nvSpPr>
          <p:spPr>
            <a:xfrm>
              <a:off x="1561795" y="1267206"/>
              <a:ext cx="1809750" cy="638175"/>
            </a:xfrm>
            <a:custGeom>
              <a:avLst/>
              <a:gdLst/>
              <a:ahLst/>
              <a:cxnLst/>
              <a:rect l="0" t="0" r="0" b="0"/>
              <a:pathLst>
                <a:path w="1809750" h="638175">
                  <a:moveTo>
                    <a:pt x="904875" y="0"/>
                  </a:moveTo>
                  <a:cubicBezTo>
                    <a:pt x="1404620" y="0"/>
                    <a:pt x="1809750" y="142875"/>
                    <a:pt x="1809750" y="319151"/>
                  </a:cubicBezTo>
                  <a:cubicBezTo>
                    <a:pt x="1809750" y="495300"/>
                    <a:pt x="1404620" y="638175"/>
                    <a:pt x="904875" y="638175"/>
                  </a:cubicBezTo>
                  <a:cubicBezTo>
                    <a:pt x="405130" y="638175"/>
                    <a:pt x="0" y="495300"/>
                    <a:pt x="0" y="319151"/>
                  </a:cubicBezTo>
                  <a:cubicBezTo>
                    <a:pt x="0" y="142875"/>
                    <a:pt x="405130" y="0"/>
                    <a:pt x="90487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AA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Shape 616"/>
            <p:cNvSpPr/>
            <p:nvPr/>
          </p:nvSpPr>
          <p:spPr>
            <a:xfrm>
              <a:off x="1561795" y="1267206"/>
              <a:ext cx="1809750" cy="638175"/>
            </a:xfrm>
            <a:custGeom>
              <a:avLst/>
              <a:gdLst/>
              <a:ahLst/>
              <a:cxnLst/>
              <a:rect l="0" t="0" r="0" b="0"/>
              <a:pathLst>
                <a:path w="1809750" h="638175">
                  <a:moveTo>
                    <a:pt x="0" y="319151"/>
                  </a:moveTo>
                  <a:cubicBezTo>
                    <a:pt x="0" y="142875"/>
                    <a:pt x="405130" y="0"/>
                    <a:pt x="904875" y="0"/>
                  </a:cubicBezTo>
                  <a:cubicBezTo>
                    <a:pt x="1404620" y="0"/>
                    <a:pt x="1809750" y="142875"/>
                    <a:pt x="1809750" y="319151"/>
                  </a:cubicBezTo>
                  <a:cubicBezTo>
                    <a:pt x="1809750" y="495300"/>
                    <a:pt x="1404620" y="638175"/>
                    <a:pt x="904875" y="638175"/>
                  </a:cubicBezTo>
                  <a:cubicBezTo>
                    <a:pt x="405130" y="638175"/>
                    <a:pt x="0" y="495300"/>
                    <a:pt x="0" y="319151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021154" y="1472565"/>
              <a:ext cx="423116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Reset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338146" y="1472565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70150" y="1472565"/>
              <a:ext cx="724089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ZA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Password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912694" y="1472565"/>
              <a:ext cx="42143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</p:grpSp>
      <p:sp>
        <p:nvSpPr>
          <p:cNvPr id="89" name="Shape 318"/>
          <p:cNvSpPr/>
          <p:nvPr/>
        </p:nvSpPr>
        <p:spPr>
          <a:xfrm rot="16046293">
            <a:off x="9311310" y="4381411"/>
            <a:ext cx="2011478" cy="682591"/>
          </a:xfrm>
          <a:custGeom>
            <a:avLst/>
            <a:gdLst/>
            <a:ahLst/>
            <a:cxnLst/>
            <a:rect l="0" t="0" r="0" b="0"/>
            <a:pathLst>
              <a:path w="1943100" h="628015">
                <a:moveTo>
                  <a:pt x="971550" y="0"/>
                </a:moveTo>
                <a:cubicBezTo>
                  <a:pt x="1508125" y="0"/>
                  <a:pt x="1943100" y="140589"/>
                  <a:pt x="1943100" y="314071"/>
                </a:cubicBezTo>
                <a:cubicBezTo>
                  <a:pt x="1943100" y="487426"/>
                  <a:pt x="1508125" y="628015"/>
                  <a:pt x="971550" y="628015"/>
                </a:cubicBezTo>
                <a:cubicBezTo>
                  <a:pt x="434975" y="628015"/>
                  <a:pt x="0" y="487426"/>
                  <a:pt x="0" y="314071"/>
                </a:cubicBezTo>
                <a:cubicBezTo>
                  <a:pt x="0" y="140589"/>
                  <a:pt x="434975" y="0"/>
                  <a:pt x="971550" y="0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FFF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90" name="Rectangle 89"/>
          <p:cNvSpPr/>
          <p:nvPr/>
        </p:nvSpPr>
        <p:spPr>
          <a:xfrm rot="16046293">
            <a:off x="9852905" y="4578416"/>
            <a:ext cx="946855" cy="20644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ZA" sz="11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Logout/ Exit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1" name="Shape 611"/>
          <p:cNvSpPr/>
          <p:nvPr/>
        </p:nvSpPr>
        <p:spPr>
          <a:xfrm rot="16200000">
            <a:off x="6457257" y="-15905"/>
            <a:ext cx="1296612" cy="6192980"/>
          </a:xfrm>
          <a:custGeom>
            <a:avLst/>
            <a:gdLst/>
            <a:ahLst/>
            <a:cxnLst/>
            <a:rect l="0" t="0" r="0" b="0"/>
            <a:pathLst>
              <a:path w="1466850" h="5136515">
                <a:moveTo>
                  <a:pt x="1466850" y="0"/>
                </a:moveTo>
                <a:lnTo>
                  <a:pt x="0" y="5136515"/>
                </a:lnTo>
              </a:path>
            </a:pathLst>
          </a:custGeom>
          <a:ln w="6350" cap="flat">
            <a:miter lim="127000"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8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543697"/>
            <a:ext cx="10018713" cy="59312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ZA" b="1" dirty="0"/>
              <a:t>Use Case</a:t>
            </a:r>
            <a:r>
              <a:rPr lang="en-ZA" dirty="0"/>
              <a:t>: Authenticate User, Login, or Course Cancellation </a:t>
            </a:r>
            <a:r>
              <a:rPr lang="en-ZA" b="1" dirty="0"/>
              <a:t>Brief Description</a:t>
            </a:r>
            <a:r>
              <a:rPr lang="en-ZA" dirty="0"/>
              <a:t>: Admin Identifying identity of User </a:t>
            </a:r>
            <a:r>
              <a:rPr lang="en-ZA" b="1" dirty="0"/>
              <a:t>Step By step Description</a:t>
            </a:r>
            <a:r>
              <a:rPr lang="en-ZA" dirty="0"/>
              <a:t>: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 fontAlgn="base"/>
            <a:r>
              <a:rPr lang="en-ZA" dirty="0"/>
              <a:t>Admin </a:t>
            </a:r>
            <a:r>
              <a:rPr lang="en-ZA" dirty="0" smtClean="0"/>
              <a:t>can </a:t>
            </a:r>
            <a:r>
              <a:rPr lang="en-ZA" dirty="0" smtClean="0"/>
              <a:t>give you roles and update </a:t>
            </a:r>
            <a:r>
              <a:rPr lang="en-ZA" dirty="0" err="1" smtClean="0"/>
              <a:t>them,</a:t>
            </a:r>
            <a:r>
              <a:rPr lang="en-ZA" dirty="0" err="1" smtClean="0"/>
              <a:t>ensures</a:t>
            </a:r>
            <a:r>
              <a:rPr lang="en-ZA" dirty="0" smtClean="0"/>
              <a:t> </a:t>
            </a:r>
            <a:r>
              <a:rPr lang="en-ZA" dirty="0"/>
              <a:t>that the individual using the system is recognised.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 fontAlgn="base"/>
            <a:r>
              <a:rPr lang="en-ZA" dirty="0"/>
              <a:t>Admin </a:t>
            </a:r>
            <a:r>
              <a:rPr lang="en-ZA" dirty="0" smtClean="0"/>
              <a:t>can login </a:t>
            </a:r>
            <a:r>
              <a:rPr lang="en-ZA" dirty="0"/>
              <a:t>to the system.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 fontAlgn="base"/>
            <a:r>
              <a:rPr lang="en-ZA" dirty="0"/>
              <a:t>Admin should be able to update personal Information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5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117</TotalTime>
  <Words>548</Words>
  <Application>Microsoft Office PowerPoint</Application>
  <PresentationFormat>Widescreen</PresentationFormat>
  <Paragraphs>272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Parallax</vt:lpstr>
      <vt:lpstr>College admission system</vt:lpstr>
      <vt:lpstr>PowerPoint Presentation</vt:lpstr>
      <vt:lpstr>Work Break-Down Structure </vt:lpstr>
      <vt:lpstr>Gantt chart </vt:lpstr>
      <vt:lpstr>Requirements Workflow: Use Case Diagram </vt:lpstr>
      <vt:lpstr>Anonymous Users Use Case   </vt:lpstr>
      <vt:lpstr>PowerPoint Presentation</vt:lpstr>
      <vt:lpstr>Admin Use Case   </vt:lpstr>
      <vt:lpstr>PowerPoint Presentation</vt:lpstr>
      <vt:lpstr>PowerPoint Presentation</vt:lpstr>
      <vt:lpstr>Student Use Case</vt:lpstr>
      <vt:lpstr>PowerPoint Presentation</vt:lpstr>
      <vt:lpstr>PowerPoint Presentation</vt:lpstr>
      <vt:lpstr>UML Diagram</vt:lpstr>
      <vt:lpstr>The GUI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admission system</dc:title>
  <dc:creator>Neo Edward</dc:creator>
  <cp:lastModifiedBy>Neo Edward</cp:lastModifiedBy>
  <cp:revision>64</cp:revision>
  <dcterms:created xsi:type="dcterms:W3CDTF">2019-08-28T22:11:47Z</dcterms:created>
  <dcterms:modified xsi:type="dcterms:W3CDTF">2019-08-29T08:44:41Z</dcterms:modified>
</cp:coreProperties>
</file>