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8" r:id="rId7"/>
    <p:sldId id="262" r:id="rId8"/>
    <p:sldId id="270" r:id="rId9"/>
    <p:sldId id="276" r:id="rId10"/>
    <p:sldId id="277" r:id="rId11"/>
    <p:sldId id="271" r:id="rId12"/>
    <p:sldId id="272" r:id="rId13"/>
    <p:sldId id="273" r:id="rId14"/>
    <p:sldId id="274" r:id="rId15"/>
    <p:sldId id="275" r:id="rId16"/>
  </p:sldIdLst>
  <p:sldSz cx="12192000" cy="6858000"/>
  <p:notesSz cx="12192000" cy="6858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>
      <p:cViewPr>
        <p:scale>
          <a:sx n="215" d="100"/>
          <a:sy n="215" d="100"/>
        </p:scale>
        <p:origin x="-3288" y="-5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47088"/>
            <a:ext cx="11547475" cy="3164205"/>
          </a:xfrm>
          <a:custGeom>
            <a:avLst/>
            <a:gdLst/>
            <a:ahLst/>
            <a:cxnLst/>
            <a:rect l="l" t="t" r="r" b="b"/>
            <a:pathLst>
              <a:path w="11547475" h="3164204">
                <a:moveTo>
                  <a:pt x="11547348" y="0"/>
                </a:moveTo>
                <a:lnTo>
                  <a:pt x="0" y="0"/>
                </a:lnTo>
                <a:lnTo>
                  <a:pt x="0" y="3163824"/>
                </a:lnTo>
                <a:lnTo>
                  <a:pt x="11547348" y="3163824"/>
                </a:lnTo>
                <a:lnTo>
                  <a:pt x="115473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81459" y="1847088"/>
            <a:ext cx="152400" cy="3165475"/>
          </a:xfrm>
          <a:custGeom>
            <a:avLst/>
            <a:gdLst/>
            <a:ahLst/>
            <a:cxnLst/>
            <a:rect l="l" t="t" r="r" b="b"/>
            <a:pathLst>
              <a:path w="152400" h="3165475">
                <a:moveTo>
                  <a:pt x="0" y="3165221"/>
                </a:moveTo>
                <a:lnTo>
                  <a:pt x="152400" y="3165221"/>
                </a:lnTo>
                <a:lnTo>
                  <a:pt x="152400" y="0"/>
                </a:lnTo>
                <a:lnTo>
                  <a:pt x="0" y="0"/>
                </a:lnTo>
                <a:lnTo>
                  <a:pt x="0" y="316522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72543" y="1847088"/>
            <a:ext cx="152400" cy="3165475"/>
          </a:xfrm>
          <a:custGeom>
            <a:avLst/>
            <a:gdLst/>
            <a:ahLst/>
            <a:cxnLst/>
            <a:rect l="l" t="t" r="r" b="b"/>
            <a:pathLst>
              <a:path w="152400" h="3165475">
                <a:moveTo>
                  <a:pt x="0" y="3165221"/>
                </a:moveTo>
                <a:lnTo>
                  <a:pt x="152400" y="3165221"/>
                </a:lnTo>
                <a:lnTo>
                  <a:pt x="152400" y="0"/>
                </a:lnTo>
                <a:lnTo>
                  <a:pt x="0" y="0"/>
                </a:lnTo>
                <a:lnTo>
                  <a:pt x="0" y="316522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1" y="374904"/>
            <a:ext cx="6961632" cy="633222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20623" y="390144"/>
            <a:ext cx="6687820" cy="6057900"/>
          </a:xfrm>
          <a:custGeom>
            <a:avLst/>
            <a:gdLst/>
            <a:ahLst/>
            <a:cxnLst/>
            <a:rect l="l" t="t" r="r" b="b"/>
            <a:pathLst>
              <a:path w="6687820" h="6057900">
                <a:moveTo>
                  <a:pt x="6687311" y="0"/>
                </a:moveTo>
                <a:lnTo>
                  <a:pt x="0" y="0"/>
                </a:lnTo>
                <a:lnTo>
                  <a:pt x="0" y="6057900"/>
                </a:lnTo>
                <a:lnTo>
                  <a:pt x="6687311" y="6057900"/>
                </a:lnTo>
                <a:lnTo>
                  <a:pt x="66873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985516"/>
            <a:ext cx="196850" cy="673735"/>
          </a:xfrm>
          <a:custGeom>
            <a:avLst/>
            <a:gdLst/>
            <a:ahLst/>
            <a:cxnLst/>
            <a:rect l="l" t="t" r="r" b="b"/>
            <a:pathLst>
              <a:path w="196850" h="673735">
                <a:moveTo>
                  <a:pt x="196596" y="0"/>
                </a:moveTo>
                <a:lnTo>
                  <a:pt x="0" y="0"/>
                </a:lnTo>
                <a:lnTo>
                  <a:pt x="0" y="673608"/>
                </a:lnTo>
                <a:lnTo>
                  <a:pt x="196596" y="673608"/>
                </a:lnTo>
                <a:lnTo>
                  <a:pt x="1965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68224" y="2985516"/>
            <a:ext cx="195580" cy="673735"/>
          </a:xfrm>
          <a:custGeom>
            <a:avLst/>
            <a:gdLst/>
            <a:ahLst/>
            <a:cxnLst/>
            <a:rect l="l" t="t" r="r" b="b"/>
            <a:pathLst>
              <a:path w="195579" h="673735">
                <a:moveTo>
                  <a:pt x="195072" y="0"/>
                </a:moveTo>
                <a:lnTo>
                  <a:pt x="0" y="0"/>
                </a:lnTo>
                <a:lnTo>
                  <a:pt x="0" y="673608"/>
                </a:lnTo>
                <a:lnTo>
                  <a:pt x="195072" y="673608"/>
                </a:lnTo>
                <a:lnTo>
                  <a:pt x="19507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4923" y="2985516"/>
            <a:ext cx="196850" cy="673735"/>
          </a:xfrm>
          <a:custGeom>
            <a:avLst/>
            <a:gdLst/>
            <a:ahLst/>
            <a:cxnLst/>
            <a:rect l="l" t="t" r="r" b="b"/>
            <a:pathLst>
              <a:path w="196850" h="673735">
                <a:moveTo>
                  <a:pt x="196595" y="0"/>
                </a:moveTo>
                <a:lnTo>
                  <a:pt x="0" y="0"/>
                </a:lnTo>
                <a:lnTo>
                  <a:pt x="0" y="673608"/>
                </a:lnTo>
                <a:lnTo>
                  <a:pt x="196595" y="673608"/>
                </a:lnTo>
                <a:lnTo>
                  <a:pt x="19659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696956" y="0"/>
            <a:ext cx="1495425" cy="6858000"/>
          </a:xfrm>
          <a:custGeom>
            <a:avLst/>
            <a:gdLst/>
            <a:ahLst/>
            <a:cxnLst/>
            <a:rect l="l" t="t" r="r" b="b"/>
            <a:pathLst>
              <a:path w="1495425" h="6858000">
                <a:moveTo>
                  <a:pt x="1495044" y="0"/>
                </a:moveTo>
                <a:lnTo>
                  <a:pt x="0" y="0"/>
                </a:lnTo>
                <a:lnTo>
                  <a:pt x="0" y="6858000"/>
                </a:lnTo>
                <a:lnTo>
                  <a:pt x="1495044" y="6858000"/>
                </a:lnTo>
                <a:lnTo>
                  <a:pt x="149504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33671" y="364312"/>
            <a:ext cx="5010784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it.ly/TheNewDataOp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7707" y="2587498"/>
            <a:ext cx="2197735" cy="160659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40"/>
              </a:spcBef>
            </a:pPr>
            <a:r>
              <a:rPr lang="en-US" sz="3700" i="0" spc="-65" dirty="0">
                <a:latin typeface="Calibri Light"/>
                <a:cs typeface="Calibri Light"/>
              </a:rPr>
              <a:t>Check-in</a:t>
            </a:r>
            <a:r>
              <a:rPr sz="3700" i="0" spc="-65" dirty="0">
                <a:latin typeface="Calibri Light"/>
                <a:cs typeface="Calibri Light"/>
              </a:rPr>
              <a:t> </a:t>
            </a:r>
            <a:r>
              <a:rPr sz="3700" i="0" spc="-5" dirty="0">
                <a:latin typeface="Calibri Light"/>
                <a:cs typeface="Calibri Light"/>
              </a:rPr>
              <a:t>User </a:t>
            </a:r>
            <a:r>
              <a:rPr sz="3700" i="0" spc="-825" dirty="0">
                <a:latin typeface="Calibri Light"/>
                <a:cs typeface="Calibri Light"/>
              </a:rPr>
              <a:t> </a:t>
            </a:r>
            <a:r>
              <a:rPr sz="3700" i="0" spc="-5" dirty="0">
                <a:latin typeface="Calibri Light"/>
                <a:cs typeface="Calibri Light"/>
              </a:rPr>
              <a:t>Manual</a:t>
            </a:r>
            <a:endParaRPr sz="37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7707" y="5067046"/>
            <a:ext cx="2209800" cy="11125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ct val="80100"/>
              </a:lnSpc>
              <a:spcBef>
                <a:spcPts val="455"/>
              </a:spcBef>
            </a:pPr>
            <a:r>
              <a:rPr sz="1500" dirty="0">
                <a:latin typeface="Calibri"/>
                <a:cs typeface="Calibri"/>
              </a:rPr>
              <a:t>Access the </a:t>
            </a:r>
            <a:r>
              <a:rPr sz="1500" spc="-5" dirty="0">
                <a:latin typeface="Calibri"/>
                <a:cs typeface="Calibri"/>
              </a:rPr>
              <a:t>portal through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</a:t>
            </a:r>
            <a:r>
              <a:rPr sz="15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15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15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</a:t>
            </a:r>
            <a:r>
              <a:rPr sz="15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s:</a:t>
            </a:r>
            <a:r>
              <a:rPr sz="15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sz="15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/bi</a:t>
            </a:r>
            <a:r>
              <a:rPr sz="15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t.l</a:t>
            </a:r>
            <a:r>
              <a:rPr sz="1500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y</a:t>
            </a:r>
            <a:r>
              <a:rPr sz="15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/T</a:t>
            </a:r>
            <a:r>
              <a:rPr sz="15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</a:t>
            </a:r>
            <a:r>
              <a:rPr sz="15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eN</a:t>
            </a:r>
            <a:r>
              <a:rPr sz="15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e</a:t>
            </a:r>
            <a:r>
              <a:rPr sz="15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wD</a:t>
            </a:r>
            <a:r>
              <a:rPr sz="15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15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15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aO </a:t>
            </a:r>
            <a:r>
              <a:rPr sz="150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5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ps</a:t>
            </a:r>
            <a:endParaRPr sz="1500" dirty="0">
              <a:latin typeface="Calibri"/>
              <a:cs typeface="Calibri"/>
            </a:endParaRPr>
          </a:p>
          <a:p>
            <a:pPr marL="12700" marR="67310">
              <a:lnSpc>
                <a:spcPts val="1440"/>
              </a:lnSpc>
              <a:spcBef>
                <a:spcPts val="985"/>
              </a:spcBef>
            </a:pPr>
            <a:r>
              <a:rPr sz="1500" spc="-15" dirty="0">
                <a:latin typeface="Calibri"/>
                <a:cs typeface="Calibri"/>
              </a:rPr>
              <a:t>Works </a:t>
            </a:r>
            <a:r>
              <a:rPr sz="1500" spc="-5" dirty="0">
                <a:latin typeface="Calibri"/>
                <a:cs typeface="Calibri"/>
              </a:rPr>
              <a:t>best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PC;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limited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functionality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mobile.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649236"/>
            <a:ext cx="8583295" cy="5875020"/>
            <a:chOff x="0" y="649236"/>
            <a:chExt cx="8583295" cy="5875020"/>
          </a:xfrm>
        </p:grpSpPr>
        <p:sp>
          <p:nvSpPr>
            <p:cNvPr id="5" name="object 5"/>
            <p:cNvSpPr/>
            <p:nvPr/>
          </p:nvSpPr>
          <p:spPr>
            <a:xfrm>
              <a:off x="0" y="2606039"/>
              <a:ext cx="8583295" cy="1716405"/>
            </a:xfrm>
            <a:custGeom>
              <a:avLst/>
              <a:gdLst/>
              <a:ahLst/>
              <a:cxnLst/>
              <a:rect l="l" t="t" r="r" b="b"/>
              <a:pathLst>
                <a:path w="8583295" h="1716404">
                  <a:moveTo>
                    <a:pt x="8583168" y="0"/>
                  </a:moveTo>
                  <a:lnTo>
                    <a:pt x="0" y="0"/>
                  </a:lnTo>
                  <a:lnTo>
                    <a:pt x="0" y="1716024"/>
                  </a:lnTo>
                  <a:lnTo>
                    <a:pt x="8583168" y="1716024"/>
                  </a:lnTo>
                  <a:lnTo>
                    <a:pt x="858316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" y="649236"/>
              <a:ext cx="8357616" cy="58750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1752" y="664463"/>
              <a:ext cx="8083550" cy="5600700"/>
            </a:xfrm>
            <a:custGeom>
              <a:avLst/>
              <a:gdLst/>
              <a:ahLst/>
              <a:cxnLst/>
              <a:rect l="l" t="t" r="r" b="b"/>
              <a:pathLst>
                <a:path w="8083550" h="5600700">
                  <a:moveTo>
                    <a:pt x="8083296" y="0"/>
                  </a:moveTo>
                  <a:lnTo>
                    <a:pt x="0" y="0"/>
                  </a:lnTo>
                  <a:lnTo>
                    <a:pt x="0" y="5600700"/>
                  </a:lnTo>
                  <a:lnTo>
                    <a:pt x="8083296" y="5600700"/>
                  </a:lnTo>
                  <a:lnTo>
                    <a:pt x="8083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591" y="1658112"/>
              <a:ext cx="7607807" cy="361340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8734043" y="2609088"/>
            <a:ext cx="152400" cy="1719580"/>
          </a:xfrm>
          <a:custGeom>
            <a:avLst/>
            <a:gdLst/>
            <a:ahLst/>
            <a:cxnLst/>
            <a:rect l="l" t="t" r="r" b="b"/>
            <a:pathLst>
              <a:path w="152400" h="1719579">
                <a:moveTo>
                  <a:pt x="152400" y="0"/>
                </a:moveTo>
                <a:lnTo>
                  <a:pt x="0" y="0"/>
                </a:lnTo>
                <a:lnTo>
                  <a:pt x="0" y="1719072"/>
                </a:lnTo>
                <a:lnTo>
                  <a:pt x="152400" y="1719072"/>
                </a:lnTo>
                <a:lnTo>
                  <a:pt x="152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6128" y="2551684"/>
            <a:ext cx="8446072" cy="395325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54296" y="336804"/>
            <a:ext cx="6858000" cy="1555751"/>
          </a:xfrm>
          <a:custGeom>
            <a:avLst/>
            <a:gdLst/>
            <a:ahLst/>
            <a:cxnLst/>
            <a:rect l="l" t="t" r="r" b="b"/>
            <a:pathLst>
              <a:path w="6858000" h="2074545">
                <a:moveTo>
                  <a:pt x="6858000" y="0"/>
                </a:moveTo>
                <a:lnTo>
                  <a:pt x="0" y="0"/>
                </a:lnTo>
                <a:lnTo>
                  <a:pt x="0" y="2074164"/>
                </a:lnTo>
                <a:lnTo>
                  <a:pt x="6858000" y="2074164"/>
                </a:lnTo>
                <a:lnTo>
                  <a:pt x="685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15" dirty="0">
                <a:latin typeface="Calibri"/>
                <a:cs typeface="Calibri"/>
              </a:rPr>
              <a:t>First,</a:t>
            </a:r>
            <a:r>
              <a:rPr i="0" spc="15" dirty="0">
                <a:latin typeface="Calibri"/>
                <a:cs typeface="Calibri"/>
              </a:rPr>
              <a:t> </a:t>
            </a:r>
            <a:r>
              <a:rPr i="0" spc="-5" dirty="0">
                <a:latin typeface="Calibri"/>
                <a:cs typeface="Calibri"/>
              </a:rPr>
              <a:t>select</a:t>
            </a:r>
            <a:r>
              <a:rPr i="0" spc="3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 </a:t>
            </a:r>
            <a:r>
              <a:rPr spc="-10" dirty="0"/>
              <a:t>date</a:t>
            </a:r>
            <a:r>
              <a:rPr spc="-20" dirty="0"/>
              <a:t> </a:t>
            </a:r>
            <a:r>
              <a:rPr dirty="0"/>
              <a:t>that</a:t>
            </a:r>
            <a:r>
              <a:rPr spc="-10" dirty="0"/>
              <a:t> </a:t>
            </a:r>
            <a:r>
              <a:rPr spc="-5" dirty="0"/>
              <a:t>corresponds</a:t>
            </a:r>
            <a:r>
              <a:rPr spc="-50" dirty="0"/>
              <a:t> </a:t>
            </a:r>
            <a:r>
              <a:rPr spc="-10" dirty="0"/>
              <a:t>to </a:t>
            </a:r>
            <a:r>
              <a:rPr dirty="0"/>
              <a:t>a</a:t>
            </a:r>
            <a:r>
              <a:rPr spc="-10" dirty="0"/>
              <a:t> </a:t>
            </a:r>
            <a:r>
              <a:rPr spc="-15" dirty="0"/>
              <a:t>Sunday.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33671" y="668883"/>
            <a:ext cx="6537959" cy="101027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5" dirty="0">
                <a:latin typeface="Calibri"/>
                <a:cs typeface="Calibri"/>
              </a:rPr>
              <a:t>Below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summary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paragraph.</a:t>
            </a:r>
            <a:endParaRPr sz="2000" dirty="0">
              <a:latin typeface="Calibri"/>
              <a:cs typeface="Calibri"/>
            </a:endParaRPr>
          </a:p>
          <a:p>
            <a:pPr marL="12700" marR="164465">
              <a:lnSpc>
                <a:spcPts val="1920"/>
              </a:lnSpc>
              <a:spcBef>
                <a:spcPts val="995"/>
              </a:spcBef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expandable</a:t>
            </a:r>
            <a:r>
              <a:rPr sz="2000" spc="-10" dirty="0">
                <a:latin typeface="Calibri"/>
                <a:cs typeface="Calibri"/>
              </a:rPr>
              <a:t> frames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b="1" spc="-10" dirty="0">
                <a:latin typeface="Calibri"/>
                <a:cs typeface="Calibri"/>
              </a:rPr>
              <a:t>attendance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lang="en-US" sz="2000" b="1" spc="-5" dirty="0">
                <a:latin typeface="Calibri"/>
                <a:cs typeface="Calibri"/>
              </a:rPr>
              <a:t>installation </a:t>
            </a:r>
            <a:r>
              <a:rPr sz="2000" dirty="0">
                <a:latin typeface="Calibri"/>
                <a:cs typeface="Calibri"/>
              </a:rPr>
              <a:t>either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tables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charts.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306525" y="436689"/>
            <a:ext cx="76835" cy="1597025"/>
            <a:chOff x="4306525" y="436689"/>
            <a:chExt cx="76835" cy="1597025"/>
          </a:xfrm>
        </p:grpSpPr>
        <p:sp>
          <p:nvSpPr>
            <p:cNvPr id="7" name="object 7"/>
            <p:cNvSpPr/>
            <p:nvPr/>
          </p:nvSpPr>
          <p:spPr>
            <a:xfrm>
              <a:off x="4328165" y="457326"/>
              <a:ext cx="41910" cy="1556385"/>
            </a:xfrm>
            <a:custGeom>
              <a:avLst/>
              <a:gdLst/>
              <a:ahLst/>
              <a:cxnLst/>
              <a:rect l="l" t="t" r="r" b="b"/>
              <a:pathLst>
                <a:path w="41910" h="1556385">
                  <a:moveTo>
                    <a:pt x="14984" y="341191"/>
                  </a:moveTo>
                  <a:lnTo>
                    <a:pt x="14021" y="374112"/>
                  </a:lnTo>
                  <a:lnTo>
                    <a:pt x="11080" y="442334"/>
                  </a:lnTo>
                  <a:lnTo>
                    <a:pt x="6852" y="518795"/>
                  </a:lnTo>
                  <a:lnTo>
                    <a:pt x="3194" y="586917"/>
                  </a:lnTo>
                  <a:lnTo>
                    <a:pt x="994" y="645468"/>
                  </a:lnTo>
                  <a:lnTo>
                    <a:pt x="10" y="696425"/>
                  </a:lnTo>
                  <a:lnTo>
                    <a:pt x="0" y="741766"/>
                  </a:lnTo>
                  <a:lnTo>
                    <a:pt x="721" y="783470"/>
                  </a:lnTo>
                  <a:lnTo>
                    <a:pt x="1932" y="823514"/>
                  </a:lnTo>
                  <a:lnTo>
                    <a:pt x="3467" y="866127"/>
                  </a:lnTo>
                  <a:lnTo>
                    <a:pt x="4853" y="906536"/>
                  </a:lnTo>
                  <a:lnTo>
                    <a:pt x="6079" y="953469"/>
                  </a:lnTo>
                  <a:lnTo>
                    <a:pt x="6827" y="1006654"/>
                  </a:lnTo>
                  <a:lnTo>
                    <a:pt x="6695" y="1147928"/>
                  </a:lnTo>
                  <a:lnTo>
                    <a:pt x="6852" y="1190899"/>
                  </a:lnTo>
                  <a:lnTo>
                    <a:pt x="7332" y="1238959"/>
                  </a:lnTo>
                  <a:lnTo>
                    <a:pt x="7950" y="1281389"/>
                  </a:lnTo>
                  <a:lnTo>
                    <a:pt x="8567" y="1320641"/>
                  </a:lnTo>
                  <a:lnTo>
                    <a:pt x="9047" y="1359169"/>
                  </a:lnTo>
                  <a:lnTo>
                    <a:pt x="9253" y="1399426"/>
                  </a:lnTo>
                  <a:lnTo>
                    <a:pt x="9047" y="1443868"/>
                  </a:lnTo>
                  <a:lnTo>
                    <a:pt x="8293" y="1494946"/>
                  </a:lnTo>
                  <a:lnTo>
                    <a:pt x="6852" y="1555114"/>
                  </a:lnTo>
                  <a:lnTo>
                    <a:pt x="11805" y="1556003"/>
                  </a:lnTo>
                  <a:lnTo>
                    <a:pt x="17901" y="1555496"/>
                  </a:lnTo>
                  <a:lnTo>
                    <a:pt x="25140" y="1555114"/>
                  </a:lnTo>
                  <a:lnTo>
                    <a:pt x="23248" y="1480809"/>
                  </a:lnTo>
                  <a:lnTo>
                    <a:pt x="21163" y="1413219"/>
                  </a:lnTo>
                  <a:lnTo>
                    <a:pt x="17173" y="1294980"/>
                  </a:lnTo>
                  <a:lnTo>
                    <a:pt x="15651" y="1242724"/>
                  </a:lnTo>
                  <a:lnTo>
                    <a:pt x="14698" y="1193975"/>
                  </a:lnTo>
                  <a:lnTo>
                    <a:pt x="14504" y="1147928"/>
                  </a:lnTo>
                  <a:lnTo>
                    <a:pt x="15261" y="1103783"/>
                  </a:lnTo>
                  <a:lnTo>
                    <a:pt x="17159" y="1060736"/>
                  </a:lnTo>
                  <a:lnTo>
                    <a:pt x="20389" y="1017984"/>
                  </a:lnTo>
                  <a:lnTo>
                    <a:pt x="25140" y="974725"/>
                  </a:lnTo>
                  <a:lnTo>
                    <a:pt x="31299" y="920765"/>
                  </a:lnTo>
                  <a:lnTo>
                    <a:pt x="36094" y="866127"/>
                  </a:lnTo>
                  <a:lnTo>
                    <a:pt x="39449" y="811271"/>
                  </a:lnTo>
                  <a:lnTo>
                    <a:pt x="41290" y="756656"/>
                  </a:lnTo>
                  <a:lnTo>
                    <a:pt x="41541" y="702742"/>
                  </a:lnTo>
                  <a:lnTo>
                    <a:pt x="40126" y="649990"/>
                  </a:lnTo>
                  <a:lnTo>
                    <a:pt x="36972" y="598859"/>
                  </a:lnTo>
                  <a:lnTo>
                    <a:pt x="32001" y="549809"/>
                  </a:lnTo>
                  <a:lnTo>
                    <a:pt x="25140" y="503300"/>
                  </a:lnTo>
                  <a:lnTo>
                    <a:pt x="19431" y="463076"/>
                  </a:lnTo>
                  <a:lnTo>
                    <a:pt x="16118" y="423030"/>
                  </a:lnTo>
                  <a:lnTo>
                    <a:pt x="14779" y="382259"/>
                  </a:lnTo>
                  <a:lnTo>
                    <a:pt x="14984" y="341191"/>
                  </a:lnTo>
                  <a:close/>
                </a:path>
                <a:path w="41910" h="1556385">
                  <a:moveTo>
                    <a:pt x="15820" y="312016"/>
                  </a:moveTo>
                  <a:lnTo>
                    <a:pt x="14991" y="339859"/>
                  </a:lnTo>
                  <a:lnTo>
                    <a:pt x="14984" y="341191"/>
                  </a:lnTo>
                  <a:lnTo>
                    <a:pt x="15805" y="313092"/>
                  </a:lnTo>
                  <a:lnTo>
                    <a:pt x="15820" y="312016"/>
                  </a:lnTo>
                  <a:close/>
                </a:path>
                <a:path w="41910" h="1556385">
                  <a:moveTo>
                    <a:pt x="15742" y="0"/>
                  </a:moveTo>
                  <a:lnTo>
                    <a:pt x="6852" y="635"/>
                  </a:lnTo>
                  <a:lnTo>
                    <a:pt x="9517" y="40233"/>
                  </a:lnTo>
                  <a:lnTo>
                    <a:pt x="11936" y="79785"/>
                  </a:lnTo>
                  <a:lnTo>
                    <a:pt x="13981" y="120326"/>
                  </a:lnTo>
                  <a:lnTo>
                    <a:pt x="15521" y="162892"/>
                  </a:lnTo>
                  <a:lnTo>
                    <a:pt x="16425" y="208518"/>
                  </a:lnTo>
                  <a:lnTo>
                    <a:pt x="16563" y="258239"/>
                  </a:lnTo>
                  <a:lnTo>
                    <a:pt x="15820" y="312016"/>
                  </a:lnTo>
                  <a:lnTo>
                    <a:pt x="16330" y="294925"/>
                  </a:lnTo>
                  <a:lnTo>
                    <a:pt x="18374" y="246555"/>
                  </a:lnTo>
                  <a:lnTo>
                    <a:pt x="20700" y="193845"/>
                  </a:lnTo>
                  <a:lnTo>
                    <a:pt x="22885" y="135891"/>
                  </a:lnTo>
                  <a:lnTo>
                    <a:pt x="24506" y="71788"/>
                  </a:lnTo>
                  <a:lnTo>
                    <a:pt x="25140" y="635"/>
                  </a:lnTo>
                  <a:lnTo>
                    <a:pt x="18028" y="253"/>
                  </a:lnTo>
                  <a:lnTo>
                    <a:pt x="1574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163" y="457326"/>
              <a:ext cx="35560" cy="1555750"/>
            </a:xfrm>
            <a:custGeom>
              <a:avLst/>
              <a:gdLst/>
              <a:ahLst/>
              <a:cxnLst/>
              <a:rect l="l" t="t" r="r" b="b"/>
              <a:pathLst>
                <a:path w="35560" h="1555750">
                  <a:moveTo>
                    <a:pt x="26142" y="635"/>
                  </a:moveTo>
                  <a:lnTo>
                    <a:pt x="30645" y="34559"/>
                  </a:lnTo>
                  <a:lnTo>
                    <a:pt x="33510" y="73624"/>
                  </a:lnTo>
                  <a:lnTo>
                    <a:pt x="34984" y="117184"/>
                  </a:lnTo>
                  <a:lnTo>
                    <a:pt x="35311" y="164592"/>
                  </a:lnTo>
                  <a:lnTo>
                    <a:pt x="34738" y="215202"/>
                  </a:lnTo>
                  <a:lnTo>
                    <a:pt x="33510" y="268368"/>
                  </a:lnTo>
                  <a:lnTo>
                    <a:pt x="31873" y="323443"/>
                  </a:lnTo>
                  <a:lnTo>
                    <a:pt x="30072" y="379781"/>
                  </a:lnTo>
                  <a:lnTo>
                    <a:pt x="28353" y="436736"/>
                  </a:lnTo>
                  <a:lnTo>
                    <a:pt x="26961" y="493661"/>
                  </a:lnTo>
                  <a:lnTo>
                    <a:pt x="26142" y="549910"/>
                  </a:lnTo>
                  <a:lnTo>
                    <a:pt x="25899" y="603396"/>
                  </a:lnTo>
                  <a:lnTo>
                    <a:pt x="26003" y="653086"/>
                  </a:lnTo>
                  <a:lnTo>
                    <a:pt x="26355" y="699915"/>
                  </a:lnTo>
                  <a:lnTo>
                    <a:pt x="26856" y="744815"/>
                  </a:lnTo>
                  <a:lnTo>
                    <a:pt x="27405" y="788721"/>
                  </a:lnTo>
                  <a:lnTo>
                    <a:pt x="27903" y="832566"/>
                  </a:lnTo>
                  <a:lnTo>
                    <a:pt x="28250" y="877285"/>
                  </a:lnTo>
                  <a:lnTo>
                    <a:pt x="28348" y="923810"/>
                  </a:lnTo>
                  <a:lnTo>
                    <a:pt x="28095" y="973075"/>
                  </a:lnTo>
                  <a:lnTo>
                    <a:pt x="27393" y="1026015"/>
                  </a:lnTo>
                  <a:lnTo>
                    <a:pt x="26142" y="1083564"/>
                  </a:lnTo>
                  <a:lnTo>
                    <a:pt x="24487" y="1151580"/>
                  </a:lnTo>
                  <a:lnTo>
                    <a:pt x="23311" y="1210081"/>
                  </a:lnTo>
                  <a:lnTo>
                    <a:pt x="22586" y="1261472"/>
                  </a:lnTo>
                  <a:lnTo>
                    <a:pt x="22285" y="1308155"/>
                  </a:lnTo>
                  <a:lnTo>
                    <a:pt x="22379" y="1352536"/>
                  </a:lnTo>
                  <a:lnTo>
                    <a:pt x="22840" y="1397018"/>
                  </a:lnTo>
                  <a:lnTo>
                    <a:pt x="23640" y="1444006"/>
                  </a:lnTo>
                  <a:lnTo>
                    <a:pt x="24750" y="1495903"/>
                  </a:lnTo>
                  <a:lnTo>
                    <a:pt x="26142" y="1555114"/>
                  </a:lnTo>
                  <a:lnTo>
                    <a:pt x="18903" y="1555623"/>
                  </a:lnTo>
                  <a:lnTo>
                    <a:pt x="12426" y="1554607"/>
                  </a:lnTo>
                  <a:lnTo>
                    <a:pt x="7854" y="1555114"/>
                  </a:lnTo>
                  <a:lnTo>
                    <a:pt x="10289" y="1493060"/>
                  </a:lnTo>
                  <a:lnTo>
                    <a:pt x="10658" y="1435821"/>
                  </a:lnTo>
                  <a:lnTo>
                    <a:pt x="9534" y="1382704"/>
                  </a:lnTo>
                  <a:lnTo>
                    <a:pt x="7488" y="1333017"/>
                  </a:lnTo>
                  <a:lnTo>
                    <a:pt x="5092" y="1286065"/>
                  </a:lnTo>
                  <a:lnTo>
                    <a:pt x="2916" y="1241155"/>
                  </a:lnTo>
                  <a:lnTo>
                    <a:pt x="1533" y="1197594"/>
                  </a:lnTo>
                  <a:lnTo>
                    <a:pt x="1514" y="1154689"/>
                  </a:lnTo>
                  <a:lnTo>
                    <a:pt x="3431" y="1111745"/>
                  </a:lnTo>
                  <a:lnTo>
                    <a:pt x="7854" y="1068070"/>
                  </a:lnTo>
                  <a:lnTo>
                    <a:pt x="13018" y="1024452"/>
                  </a:lnTo>
                  <a:lnTo>
                    <a:pt x="16828" y="981579"/>
                  </a:lnTo>
                  <a:lnTo>
                    <a:pt x="19360" y="938489"/>
                  </a:lnTo>
                  <a:lnTo>
                    <a:pt x="20692" y="894218"/>
                  </a:lnTo>
                  <a:lnTo>
                    <a:pt x="20903" y="847804"/>
                  </a:lnTo>
                  <a:lnTo>
                    <a:pt x="20071" y="798285"/>
                  </a:lnTo>
                  <a:lnTo>
                    <a:pt x="18272" y="744698"/>
                  </a:lnTo>
                  <a:lnTo>
                    <a:pt x="15584" y="686082"/>
                  </a:lnTo>
                  <a:lnTo>
                    <a:pt x="12086" y="621473"/>
                  </a:lnTo>
                  <a:lnTo>
                    <a:pt x="7854" y="549910"/>
                  </a:lnTo>
                  <a:lnTo>
                    <a:pt x="4319" y="484077"/>
                  </a:lnTo>
                  <a:lnTo>
                    <a:pt x="1929" y="423205"/>
                  </a:lnTo>
                  <a:lnTo>
                    <a:pt x="538" y="366701"/>
                  </a:lnTo>
                  <a:lnTo>
                    <a:pt x="0" y="313969"/>
                  </a:lnTo>
                  <a:lnTo>
                    <a:pt x="168" y="264418"/>
                  </a:lnTo>
                  <a:lnTo>
                    <a:pt x="898" y="217452"/>
                  </a:lnTo>
                  <a:lnTo>
                    <a:pt x="2043" y="172479"/>
                  </a:lnTo>
                  <a:lnTo>
                    <a:pt x="3457" y="128904"/>
                  </a:lnTo>
                  <a:lnTo>
                    <a:pt x="4995" y="86134"/>
                  </a:lnTo>
                  <a:lnTo>
                    <a:pt x="6509" y="43575"/>
                  </a:lnTo>
                  <a:lnTo>
                    <a:pt x="7854" y="635"/>
                  </a:lnTo>
                  <a:lnTo>
                    <a:pt x="12934" y="0"/>
                  </a:lnTo>
                  <a:lnTo>
                    <a:pt x="21443" y="1397"/>
                  </a:lnTo>
                  <a:lnTo>
                    <a:pt x="26142" y="635"/>
                  </a:lnTo>
                  <a:close/>
                </a:path>
              </a:pathLst>
            </a:custGeom>
            <a:ln w="41275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528317" y="2117344"/>
            <a:ext cx="1976883" cy="1458595"/>
            <a:chOff x="1528317" y="2117344"/>
            <a:chExt cx="1607185" cy="1458595"/>
          </a:xfrm>
        </p:grpSpPr>
        <p:sp>
          <p:nvSpPr>
            <p:cNvPr id="10" name="object 10"/>
            <p:cNvSpPr/>
            <p:nvPr/>
          </p:nvSpPr>
          <p:spPr>
            <a:xfrm>
              <a:off x="1534667" y="2985516"/>
              <a:ext cx="1594485" cy="584200"/>
            </a:xfrm>
            <a:custGeom>
              <a:avLst/>
              <a:gdLst/>
              <a:ahLst/>
              <a:cxnLst/>
              <a:rect l="l" t="t" r="r" b="b"/>
              <a:pathLst>
                <a:path w="1594485" h="584200">
                  <a:moveTo>
                    <a:pt x="0" y="583691"/>
                  </a:moveTo>
                  <a:lnTo>
                    <a:pt x="1594104" y="583691"/>
                  </a:lnTo>
                  <a:lnTo>
                    <a:pt x="1594104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12700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0256" y="2117344"/>
              <a:ext cx="239395" cy="868680"/>
            </a:xfrm>
            <a:custGeom>
              <a:avLst/>
              <a:gdLst/>
              <a:ahLst/>
              <a:cxnLst/>
              <a:rect l="l" t="t" r="r" b="b"/>
              <a:pathLst>
                <a:path w="239394" h="868680">
                  <a:moveTo>
                    <a:pt x="0" y="774953"/>
                  </a:moveTo>
                  <a:lnTo>
                    <a:pt x="22225" y="868171"/>
                  </a:lnTo>
                  <a:lnTo>
                    <a:pt x="77431" y="801877"/>
                  </a:lnTo>
                  <a:lnTo>
                    <a:pt x="52450" y="801877"/>
                  </a:lnTo>
                  <a:lnTo>
                    <a:pt x="24637" y="795401"/>
                  </a:lnTo>
                  <a:lnTo>
                    <a:pt x="27900" y="781483"/>
                  </a:lnTo>
                  <a:lnTo>
                    <a:pt x="0" y="774953"/>
                  </a:lnTo>
                  <a:close/>
                </a:path>
                <a:path w="239394" h="868680">
                  <a:moveTo>
                    <a:pt x="27900" y="781483"/>
                  </a:moveTo>
                  <a:lnTo>
                    <a:pt x="24637" y="795401"/>
                  </a:lnTo>
                  <a:lnTo>
                    <a:pt x="52450" y="801877"/>
                  </a:lnTo>
                  <a:lnTo>
                    <a:pt x="55706" y="787991"/>
                  </a:lnTo>
                  <a:lnTo>
                    <a:pt x="27900" y="781483"/>
                  </a:lnTo>
                  <a:close/>
                </a:path>
                <a:path w="239394" h="868680">
                  <a:moveTo>
                    <a:pt x="55706" y="787991"/>
                  </a:moveTo>
                  <a:lnTo>
                    <a:pt x="52450" y="801877"/>
                  </a:lnTo>
                  <a:lnTo>
                    <a:pt x="77431" y="801877"/>
                  </a:lnTo>
                  <a:lnTo>
                    <a:pt x="83566" y="794511"/>
                  </a:lnTo>
                  <a:lnTo>
                    <a:pt x="55706" y="787991"/>
                  </a:lnTo>
                  <a:close/>
                </a:path>
                <a:path w="239394" h="868680">
                  <a:moveTo>
                    <a:pt x="211074" y="0"/>
                  </a:moveTo>
                  <a:lnTo>
                    <a:pt x="27900" y="781483"/>
                  </a:lnTo>
                  <a:lnTo>
                    <a:pt x="55706" y="787991"/>
                  </a:lnTo>
                  <a:lnTo>
                    <a:pt x="238887" y="6603"/>
                  </a:lnTo>
                  <a:lnTo>
                    <a:pt x="211074" y="0"/>
                  </a:lnTo>
                  <a:close/>
                </a:path>
              </a:pathLst>
            </a:custGeom>
            <a:solidFill>
              <a:srgbClr val="FFC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36319" y="620268"/>
            <a:ext cx="3048000" cy="1463040"/>
          </a:xfrm>
          <a:prstGeom prst="rect">
            <a:avLst/>
          </a:prstGeom>
          <a:ln w="9525">
            <a:solidFill>
              <a:srgbClr val="FFC535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592455">
              <a:lnSpc>
                <a:spcPct val="100000"/>
              </a:lnSpc>
              <a:spcBef>
                <a:spcPts val="1335"/>
              </a:spcBef>
            </a:pPr>
            <a:r>
              <a:rPr sz="2800" spc="-5" dirty="0">
                <a:latin typeface="Calibri Light"/>
                <a:cs typeface="Calibri Light"/>
              </a:rPr>
              <a:t>Sidebar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Options:</a:t>
            </a:r>
            <a:endParaRPr sz="2800">
              <a:latin typeface="Calibri Light"/>
              <a:cs typeface="Calibri Light"/>
            </a:endParaRPr>
          </a:p>
          <a:p>
            <a:pPr marL="1076960" indent="-6864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1076960" algn="l"/>
                <a:tab pos="1077595" algn="l"/>
              </a:tabLst>
            </a:pPr>
            <a:r>
              <a:rPr sz="2000" spc="-10" dirty="0">
                <a:latin typeface="Calibri Light"/>
                <a:cs typeface="Calibri Light"/>
              </a:rPr>
              <a:t>Attendance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report</a:t>
            </a:r>
            <a:endParaRPr sz="2000">
              <a:latin typeface="Calibri Light"/>
              <a:cs typeface="Calibri Light"/>
            </a:endParaRPr>
          </a:p>
          <a:p>
            <a:pPr marL="1744980">
              <a:lnSpc>
                <a:spcPct val="100000"/>
              </a:lnSpc>
              <a:spcBef>
                <a:spcPts val="919"/>
              </a:spcBef>
            </a:pPr>
            <a:r>
              <a:rPr sz="1200" spc="-5" dirty="0">
                <a:latin typeface="Calibri Light"/>
                <a:cs typeface="Calibri Light"/>
              </a:rPr>
              <a:t>(best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viewed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on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PC)</a:t>
            </a:r>
            <a:endParaRPr sz="12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073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667" y="2522094"/>
            <a:ext cx="8716772" cy="39349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6319" y="656844"/>
            <a:ext cx="3048000" cy="1463040"/>
          </a:xfrm>
          <a:prstGeom prst="rect">
            <a:avLst/>
          </a:prstGeom>
          <a:ln w="9525">
            <a:solidFill>
              <a:srgbClr val="FFC535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592455">
              <a:lnSpc>
                <a:spcPct val="100000"/>
              </a:lnSpc>
              <a:spcBef>
                <a:spcPts val="1345"/>
              </a:spcBef>
            </a:pPr>
            <a:r>
              <a:rPr sz="2800" spc="-5" dirty="0">
                <a:latin typeface="Calibri Light"/>
                <a:cs typeface="Calibri Light"/>
              </a:rPr>
              <a:t>Sidebar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Options:</a:t>
            </a:r>
            <a:endParaRPr sz="2800">
              <a:latin typeface="Calibri Light"/>
              <a:cs typeface="Calibri Light"/>
            </a:endParaRPr>
          </a:p>
          <a:p>
            <a:pPr marL="1064895" indent="-6864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1064895" algn="l"/>
                <a:tab pos="1065530" algn="l"/>
              </a:tabLst>
            </a:pPr>
            <a:r>
              <a:rPr sz="2000" spc="-10" dirty="0">
                <a:latin typeface="Calibri Light"/>
                <a:cs typeface="Calibri Light"/>
              </a:rPr>
              <a:t>Attendance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trends</a:t>
            </a:r>
            <a:endParaRPr sz="2000">
              <a:latin typeface="Calibri Light"/>
              <a:cs typeface="Calibri Light"/>
            </a:endParaRPr>
          </a:p>
          <a:p>
            <a:pPr marL="1645920">
              <a:lnSpc>
                <a:spcPct val="100000"/>
              </a:lnSpc>
              <a:spcBef>
                <a:spcPts val="950"/>
              </a:spcBef>
            </a:pPr>
            <a:r>
              <a:rPr sz="1300" spc="-10" dirty="0">
                <a:latin typeface="Calibri Light"/>
                <a:cs typeface="Calibri Light"/>
              </a:rPr>
              <a:t>(best</a:t>
            </a:r>
            <a:r>
              <a:rPr sz="1300" spc="-25" dirty="0">
                <a:latin typeface="Calibri Light"/>
                <a:cs typeface="Calibri Light"/>
              </a:rPr>
              <a:t> </a:t>
            </a:r>
            <a:r>
              <a:rPr sz="1300" spc="-10" dirty="0">
                <a:latin typeface="Calibri Light"/>
                <a:cs typeface="Calibri Light"/>
              </a:rPr>
              <a:t>viewed</a:t>
            </a:r>
            <a:r>
              <a:rPr sz="1300" spc="5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on</a:t>
            </a:r>
            <a:r>
              <a:rPr sz="1300" spc="-10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PC)</a:t>
            </a:r>
            <a:endParaRPr sz="13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4296" y="336804"/>
            <a:ext cx="6858000" cy="2074545"/>
          </a:xfrm>
          <a:custGeom>
            <a:avLst/>
            <a:gdLst/>
            <a:ahLst/>
            <a:cxnLst/>
            <a:rect l="l" t="t" r="r" b="b"/>
            <a:pathLst>
              <a:path w="6858000" h="2074545">
                <a:moveTo>
                  <a:pt x="6858000" y="0"/>
                </a:moveTo>
                <a:lnTo>
                  <a:pt x="0" y="0"/>
                </a:lnTo>
                <a:lnTo>
                  <a:pt x="0" y="2074164"/>
                </a:lnTo>
                <a:lnTo>
                  <a:pt x="6858000" y="2074164"/>
                </a:lnTo>
                <a:lnTo>
                  <a:pt x="685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33671" y="272287"/>
            <a:ext cx="6560184" cy="20940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200" spc="-10" dirty="0">
                <a:latin typeface="Calibri"/>
                <a:cs typeface="Calibri"/>
              </a:rPr>
              <a:t>First,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select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date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that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corresponds to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a</a:t>
            </a:r>
            <a:r>
              <a:rPr sz="1200" i="1" spc="-10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Sunday.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latin typeface="Calibri"/>
                <a:cs typeface="Calibri"/>
              </a:rPr>
              <a:t>There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 four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tabs: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attendance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trends,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dedicated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team,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team-in-progress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ICU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team.</a:t>
            </a:r>
            <a:endParaRPr sz="1200" dirty="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1010"/>
              </a:spcBef>
            </a:pPr>
            <a:r>
              <a:rPr sz="1200" i="1" spc="-10" dirty="0">
                <a:latin typeface="Calibri"/>
                <a:cs typeface="Calibri"/>
              </a:rPr>
              <a:t>Attendance</a:t>
            </a:r>
            <a:r>
              <a:rPr sz="1200" i="1" spc="-5" dirty="0">
                <a:latin typeface="Calibri"/>
                <a:cs typeface="Calibri"/>
              </a:rPr>
              <a:t> trends </a:t>
            </a:r>
            <a:r>
              <a:rPr sz="1200" spc="-5" dirty="0">
                <a:latin typeface="Calibri"/>
                <a:cs typeface="Calibri"/>
              </a:rPr>
              <a:t>show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number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attendees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in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your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lang="en-US" sz="1200" b="1" spc="-5" dirty="0">
                <a:latin typeface="Calibri"/>
                <a:cs typeface="Calibri"/>
              </a:rPr>
              <a:t>installation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over</a:t>
            </a:r>
            <a:r>
              <a:rPr sz="1200" b="1" dirty="0">
                <a:latin typeface="Calibri"/>
                <a:cs typeface="Calibri"/>
              </a:rPr>
              <a:t> the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selected</a:t>
            </a:r>
            <a:r>
              <a:rPr sz="1200" b="1" dirty="0">
                <a:latin typeface="Calibri"/>
                <a:cs typeface="Calibri"/>
              </a:rPr>
              <a:t> period</a:t>
            </a:r>
            <a:r>
              <a:rPr sz="1200" dirty="0">
                <a:latin typeface="Calibri"/>
                <a:cs typeface="Calibri"/>
              </a:rPr>
              <a:t>. 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dirty="0">
                <a:latin typeface="Calibri"/>
                <a:cs typeface="Calibri"/>
              </a:rPr>
              <a:t> the </a:t>
            </a:r>
            <a:r>
              <a:rPr sz="1200" spc="-5" dirty="0">
                <a:latin typeface="Calibri"/>
                <a:cs typeface="Calibri"/>
              </a:rPr>
              <a:t>left,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average</a:t>
            </a:r>
            <a:r>
              <a:rPr sz="1200" i="1" spc="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attendance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over that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period </a:t>
            </a:r>
            <a:r>
              <a:rPr sz="1200" i="1" dirty="0">
                <a:latin typeface="Calibri"/>
                <a:cs typeface="Calibri"/>
              </a:rPr>
              <a:t>is</a:t>
            </a:r>
            <a:r>
              <a:rPr sz="1200" i="1" spc="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shown</a:t>
            </a:r>
            <a:r>
              <a:rPr sz="1200" spc="-5" dirty="0">
                <a:latin typeface="Calibri"/>
                <a:cs typeface="Calibri"/>
              </a:rPr>
              <a:t>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also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expandable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frame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shows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attendance 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trends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lang="en-US" sz="1200" b="1" dirty="0">
                <a:latin typeface="Calibri"/>
                <a:cs typeface="Calibri"/>
              </a:rPr>
              <a:t>installation</a:t>
            </a:r>
            <a:r>
              <a:rPr sz="1200" b="1" spc="-10" dirty="0"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00" i="1" spc="-5" dirty="0">
                <a:latin typeface="Calibri"/>
                <a:cs typeface="Calibri"/>
              </a:rPr>
              <a:t>Dedicated</a:t>
            </a:r>
            <a:r>
              <a:rPr sz="1200" i="1" spc="-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team</a:t>
            </a:r>
            <a:r>
              <a:rPr sz="1200" i="1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counts </a:t>
            </a:r>
            <a:r>
              <a:rPr sz="1200" dirty="0">
                <a:latin typeface="Calibri"/>
                <a:cs typeface="Calibri"/>
              </a:rPr>
              <a:t>people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each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service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team</a:t>
            </a:r>
            <a:r>
              <a:rPr sz="1200" dirty="0">
                <a:latin typeface="Calibri"/>
                <a:cs typeface="Calibri"/>
              </a:rPr>
              <a:t> with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more </a:t>
            </a:r>
            <a:r>
              <a:rPr sz="1200" b="1" dirty="0">
                <a:latin typeface="Calibri"/>
                <a:cs typeface="Calibri"/>
              </a:rPr>
              <a:t>than 70%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attendance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each.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00" i="1" spc="-10" dirty="0">
                <a:latin typeface="Calibri"/>
                <a:cs typeface="Calibri"/>
              </a:rPr>
              <a:t>Team-in-progress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counts </a:t>
            </a:r>
            <a:r>
              <a:rPr sz="1200" dirty="0">
                <a:latin typeface="Calibri"/>
                <a:cs typeface="Calibri"/>
              </a:rPr>
              <a:t>people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each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service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team</a:t>
            </a:r>
            <a:r>
              <a:rPr sz="1200" dirty="0">
                <a:latin typeface="Calibri"/>
                <a:cs typeface="Calibri"/>
              </a:rPr>
              <a:t> with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50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to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70%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attendance </a:t>
            </a:r>
            <a:r>
              <a:rPr sz="1200" spc="-5" dirty="0">
                <a:latin typeface="Calibri"/>
                <a:cs typeface="Calibri"/>
              </a:rPr>
              <a:t>each.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200" i="1" spc="-5" dirty="0">
                <a:latin typeface="Calibri"/>
                <a:cs typeface="Calibri"/>
              </a:rPr>
              <a:t>ICU</a:t>
            </a:r>
            <a:r>
              <a:rPr sz="1200" i="1" spc="1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team</a:t>
            </a:r>
            <a:r>
              <a:rPr sz="1200" i="1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counts </a:t>
            </a:r>
            <a:r>
              <a:rPr sz="1200" dirty="0">
                <a:latin typeface="Calibri"/>
                <a:cs typeface="Calibri"/>
              </a:rPr>
              <a:t>people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each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service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team with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less</a:t>
            </a:r>
            <a:r>
              <a:rPr sz="1200" b="1" dirty="0">
                <a:latin typeface="Calibri"/>
                <a:cs typeface="Calibri"/>
              </a:rPr>
              <a:t> than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50%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attendance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each.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00" i="1" spc="-5" dirty="0">
                <a:latin typeface="Calibri"/>
                <a:cs typeface="Calibri"/>
              </a:rPr>
              <a:t>Please</a:t>
            </a:r>
            <a:r>
              <a:rPr sz="1200" i="1" spc="-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pay</a:t>
            </a:r>
            <a:r>
              <a:rPr sz="1200" i="1" spc="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extra</a:t>
            </a:r>
            <a:r>
              <a:rPr sz="1200" i="1" spc="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care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and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attention</a:t>
            </a:r>
            <a:r>
              <a:rPr sz="1200" i="1" spc="-2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to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your</a:t>
            </a:r>
            <a:r>
              <a:rPr sz="1200" i="1" spc="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team</a:t>
            </a:r>
            <a:r>
              <a:rPr sz="1200" i="1" dirty="0">
                <a:latin typeface="Calibri"/>
                <a:cs typeface="Calibri"/>
              </a:rPr>
              <a:t> in </a:t>
            </a:r>
            <a:r>
              <a:rPr sz="1200" i="1" spc="-5" dirty="0">
                <a:latin typeface="Calibri"/>
                <a:cs typeface="Calibri"/>
              </a:rPr>
              <a:t>progress</a:t>
            </a:r>
            <a:r>
              <a:rPr sz="1200" i="1" spc="-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and ICU</a:t>
            </a:r>
            <a:r>
              <a:rPr sz="1200" i="1" spc="1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team.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06525" y="436689"/>
            <a:ext cx="76835" cy="1597025"/>
            <a:chOff x="4306525" y="436689"/>
            <a:chExt cx="76835" cy="1597025"/>
          </a:xfrm>
        </p:grpSpPr>
        <p:sp>
          <p:nvSpPr>
            <p:cNvPr id="7" name="object 7"/>
            <p:cNvSpPr/>
            <p:nvPr/>
          </p:nvSpPr>
          <p:spPr>
            <a:xfrm>
              <a:off x="4328165" y="457326"/>
              <a:ext cx="41910" cy="1556385"/>
            </a:xfrm>
            <a:custGeom>
              <a:avLst/>
              <a:gdLst/>
              <a:ahLst/>
              <a:cxnLst/>
              <a:rect l="l" t="t" r="r" b="b"/>
              <a:pathLst>
                <a:path w="41910" h="1556385">
                  <a:moveTo>
                    <a:pt x="14984" y="341191"/>
                  </a:moveTo>
                  <a:lnTo>
                    <a:pt x="14021" y="374112"/>
                  </a:lnTo>
                  <a:lnTo>
                    <a:pt x="11080" y="442334"/>
                  </a:lnTo>
                  <a:lnTo>
                    <a:pt x="6852" y="518795"/>
                  </a:lnTo>
                  <a:lnTo>
                    <a:pt x="3194" y="586917"/>
                  </a:lnTo>
                  <a:lnTo>
                    <a:pt x="994" y="645468"/>
                  </a:lnTo>
                  <a:lnTo>
                    <a:pt x="10" y="696425"/>
                  </a:lnTo>
                  <a:lnTo>
                    <a:pt x="0" y="741766"/>
                  </a:lnTo>
                  <a:lnTo>
                    <a:pt x="721" y="783470"/>
                  </a:lnTo>
                  <a:lnTo>
                    <a:pt x="1932" y="823514"/>
                  </a:lnTo>
                  <a:lnTo>
                    <a:pt x="3467" y="866127"/>
                  </a:lnTo>
                  <a:lnTo>
                    <a:pt x="4853" y="906536"/>
                  </a:lnTo>
                  <a:lnTo>
                    <a:pt x="6079" y="953469"/>
                  </a:lnTo>
                  <a:lnTo>
                    <a:pt x="6827" y="1006654"/>
                  </a:lnTo>
                  <a:lnTo>
                    <a:pt x="6695" y="1147928"/>
                  </a:lnTo>
                  <a:lnTo>
                    <a:pt x="6852" y="1190899"/>
                  </a:lnTo>
                  <a:lnTo>
                    <a:pt x="7332" y="1238959"/>
                  </a:lnTo>
                  <a:lnTo>
                    <a:pt x="7950" y="1281389"/>
                  </a:lnTo>
                  <a:lnTo>
                    <a:pt x="8567" y="1320641"/>
                  </a:lnTo>
                  <a:lnTo>
                    <a:pt x="9047" y="1359169"/>
                  </a:lnTo>
                  <a:lnTo>
                    <a:pt x="9253" y="1399426"/>
                  </a:lnTo>
                  <a:lnTo>
                    <a:pt x="9047" y="1443868"/>
                  </a:lnTo>
                  <a:lnTo>
                    <a:pt x="8293" y="1494946"/>
                  </a:lnTo>
                  <a:lnTo>
                    <a:pt x="6852" y="1555114"/>
                  </a:lnTo>
                  <a:lnTo>
                    <a:pt x="11805" y="1556003"/>
                  </a:lnTo>
                  <a:lnTo>
                    <a:pt x="17901" y="1555496"/>
                  </a:lnTo>
                  <a:lnTo>
                    <a:pt x="25140" y="1555114"/>
                  </a:lnTo>
                  <a:lnTo>
                    <a:pt x="23248" y="1480809"/>
                  </a:lnTo>
                  <a:lnTo>
                    <a:pt x="21163" y="1413219"/>
                  </a:lnTo>
                  <a:lnTo>
                    <a:pt x="17173" y="1294980"/>
                  </a:lnTo>
                  <a:lnTo>
                    <a:pt x="15651" y="1242724"/>
                  </a:lnTo>
                  <a:lnTo>
                    <a:pt x="14698" y="1193975"/>
                  </a:lnTo>
                  <a:lnTo>
                    <a:pt x="14504" y="1147928"/>
                  </a:lnTo>
                  <a:lnTo>
                    <a:pt x="15261" y="1103783"/>
                  </a:lnTo>
                  <a:lnTo>
                    <a:pt x="17159" y="1060736"/>
                  </a:lnTo>
                  <a:lnTo>
                    <a:pt x="20389" y="1017984"/>
                  </a:lnTo>
                  <a:lnTo>
                    <a:pt x="25140" y="974725"/>
                  </a:lnTo>
                  <a:lnTo>
                    <a:pt x="31299" y="920765"/>
                  </a:lnTo>
                  <a:lnTo>
                    <a:pt x="36094" y="866127"/>
                  </a:lnTo>
                  <a:lnTo>
                    <a:pt x="39449" y="811271"/>
                  </a:lnTo>
                  <a:lnTo>
                    <a:pt x="41290" y="756656"/>
                  </a:lnTo>
                  <a:lnTo>
                    <a:pt x="41541" y="702742"/>
                  </a:lnTo>
                  <a:lnTo>
                    <a:pt x="40126" y="649990"/>
                  </a:lnTo>
                  <a:lnTo>
                    <a:pt x="36972" y="598859"/>
                  </a:lnTo>
                  <a:lnTo>
                    <a:pt x="32001" y="549809"/>
                  </a:lnTo>
                  <a:lnTo>
                    <a:pt x="25140" y="503300"/>
                  </a:lnTo>
                  <a:lnTo>
                    <a:pt x="19431" y="463076"/>
                  </a:lnTo>
                  <a:lnTo>
                    <a:pt x="16118" y="423030"/>
                  </a:lnTo>
                  <a:lnTo>
                    <a:pt x="14779" y="382259"/>
                  </a:lnTo>
                  <a:lnTo>
                    <a:pt x="14984" y="341191"/>
                  </a:lnTo>
                  <a:close/>
                </a:path>
                <a:path w="41910" h="1556385">
                  <a:moveTo>
                    <a:pt x="15820" y="312016"/>
                  </a:moveTo>
                  <a:lnTo>
                    <a:pt x="14991" y="339859"/>
                  </a:lnTo>
                  <a:lnTo>
                    <a:pt x="14984" y="341191"/>
                  </a:lnTo>
                  <a:lnTo>
                    <a:pt x="15805" y="313092"/>
                  </a:lnTo>
                  <a:lnTo>
                    <a:pt x="15820" y="312016"/>
                  </a:lnTo>
                  <a:close/>
                </a:path>
                <a:path w="41910" h="1556385">
                  <a:moveTo>
                    <a:pt x="15742" y="0"/>
                  </a:moveTo>
                  <a:lnTo>
                    <a:pt x="6852" y="635"/>
                  </a:lnTo>
                  <a:lnTo>
                    <a:pt x="9517" y="40233"/>
                  </a:lnTo>
                  <a:lnTo>
                    <a:pt x="11936" y="79785"/>
                  </a:lnTo>
                  <a:lnTo>
                    <a:pt x="13981" y="120326"/>
                  </a:lnTo>
                  <a:lnTo>
                    <a:pt x="15521" y="162892"/>
                  </a:lnTo>
                  <a:lnTo>
                    <a:pt x="16425" y="208518"/>
                  </a:lnTo>
                  <a:lnTo>
                    <a:pt x="16563" y="258239"/>
                  </a:lnTo>
                  <a:lnTo>
                    <a:pt x="15820" y="312016"/>
                  </a:lnTo>
                  <a:lnTo>
                    <a:pt x="16330" y="294925"/>
                  </a:lnTo>
                  <a:lnTo>
                    <a:pt x="18374" y="246555"/>
                  </a:lnTo>
                  <a:lnTo>
                    <a:pt x="20700" y="193845"/>
                  </a:lnTo>
                  <a:lnTo>
                    <a:pt x="22885" y="135891"/>
                  </a:lnTo>
                  <a:lnTo>
                    <a:pt x="24506" y="71788"/>
                  </a:lnTo>
                  <a:lnTo>
                    <a:pt x="25140" y="635"/>
                  </a:lnTo>
                  <a:lnTo>
                    <a:pt x="18028" y="253"/>
                  </a:lnTo>
                  <a:lnTo>
                    <a:pt x="1574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163" y="457326"/>
              <a:ext cx="35560" cy="1555750"/>
            </a:xfrm>
            <a:custGeom>
              <a:avLst/>
              <a:gdLst/>
              <a:ahLst/>
              <a:cxnLst/>
              <a:rect l="l" t="t" r="r" b="b"/>
              <a:pathLst>
                <a:path w="35560" h="1555750">
                  <a:moveTo>
                    <a:pt x="26142" y="635"/>
                  </a:moveTo>
                  <a:lnTo>
                    <a:pt x="30645" y="34559"/>
                  </a:lnTo>
                  <a:lnTo>
                    <a:pt x="33510" y="73624"/>
                  </a:lnTo>
                  <a:lnTo>
                    <a:pt x="34984" y="117184"/>
                  </a:lnTo>
                  <a:lnTo>
                    <a:pt x="35311" y="164592"/>
                  </a:lnTo>
                  <a:lnTo>
                    <a:pt x="34738" y="215202"/>
                  </a:lnTo>
                  <a:lnTo>
                    <a:pt x="33510" y="268368"/>
                  </a:lnTo>
                  <a:lnTo>
                    <a:pt x="31873" y="323443"/>
                  </a:lnTo>
                  <a:lnTo>
                    <a:pt x="30072" y="379781"/>
                  </a:lnTo>
                  <a:lnTo>
                    <a:pt x="28353" y="436736"/>
                  </a:lnTo>
                  <a:lnTo>
                    <a:pt x="26961" y="493661"/>
                  </a:lnTo>
                  <a:lnTo>
                    <a:pt x="26142" y="549910"/>
                  </a:lnTo>
                  <a:lnTo>
                    <a:pt x="25899" y="603396"/>
                  </a:lnTo>
                  <a:lnTo>
                    <a:pt x="26003" y="653086"/>
                  </a:lnTo>
                  <a:lnTo>
                    <a:pt x="26355" y="699915"/>
                  </a:lnTo>
                  <a:lnTo>
                    <a:pt x="26856" y="744815"/>
                  </a:lnTo>
                  <a:lnTo>
                    <a:pt x="27405" y="788721"/>
                  </a:lnTo>
                  <a:lnTo>
                    <a:pt x="27903" y="832566"/>
                  </a:lnTo>
                  <a:lnTo>
                    <a:pt x="28250" y="877285"/>
                  </a:lnTo>
                  <a:lnTo>
                    <a:pt x="28348" y="923810"/>
                  </a:lnTo>
                  <a:lnTo>
                    <a:pt x="28095" y="973075"/>
                  </a:lnTo>
                  <a:lnTo>
                    <a:pt x="27393" y="1026015"/>
                  </a:lnTo>
                  <a:lnTo>
                    <a:pt x="26142" y="1083564"/>
                  </a:lnTo>
                  <a:lnTo>
                    <a:pt x="24487" y="1151580"/>
                  </a:lnTo>
                  <a:lnTo>
                    <a:pt x="23311" y="1210081"/>
                  </a:lnTo>
                  <a:lnTo>
                    <a:pt x="22586" y="1261472"/>
                  </a:lnTo>
                  <a:lnTo>
                    <a:pt x="22285" y="1308155"/>
                  </a:lnTo>
                  <a:lnTo>
                    <a:pt x="22379" y="1352536"/>
                  </a:lnTo>
                  <a:lnTo>
                    <a:pt x="22840" y="1397018"/>
                  </a:lnTo>
                  <a:lnTo>
                    <a:pt x="23640" y="1444006"/>
                  </a:lnTo>
                  <a:lnTo>
                    <a:pt x="24750" y="1495903"/>
                  </a:lnTo>
                  <a:lnTo>
                    <a:pt x="26142" y="1555114"/>
                  </a:lnTo>
                  <a:lnTo>
                    <a:pt x="18903" y="1555623"/>
                  </a:lnTo>
                  <a:lnTo>
                    <a:pt x="12426" y="1554607"/>
                  </a:lnTo>
                  <a:lnTo>
                    <a:pt x="7854" y="1555114"/>
                  </a:lnTo>
                  <a:lnTo>
                    <a:pt x="10289" y="1493060"/>
                  </a:lnTo>
                  <a:lnTo>
                    <a:pt x="10658" y="1435821"/>
                  </a:lnTo>
                  <a:lnTo>
                    <a:pt x="9534" y="1382704"/>
                  </a:lnTo>
                  <a:lnTo>
                    <a:pt x="7488" y="1333017"/>
                  </a:lnTo>
                  <a:lnTo>
                    <a:pt x="5092" y="1286065"/>
                  </a:lnTo>
                  <a:lnTo>
                    <a:pt x="2916" y="1241155"/>
                  </a:lnTo>
                  <a:lnTo>
                    <a:pt x="1533" y="1197594"/>
                  </a:lnTo>
                  <a:lnTo>
                    <a:pt x="1514" y="1154689"/>
                  </a:lnTo>
                  <a:lnTo>
                    <a:pt x="3431" y="1111745"/>
                  </a:lnTo>
                  <a:lnTo>
                    <a:pt x="7854" y="1068070"/>
                  </a:lnTo>
                  <a:lnTo>
                    <a:pt x="13018" y="1024452"/>
                  </a:lnTo>
                  <a:lnTo>
                    <a:pt x="16828" y="981579"/>
                  </a:lnTo>
                  <a:lnTo>
                    <a:pt x="19360" y="938489"/>
                  </a:lnTo>
                  <a:lnTo>
                    <a:pt x="20692" y="894218"/>
                  </a:lnTo>
                  <a:lnTo>
                    <a:pt x="20903" y="847804"/>
                  </a:lnTo>
                  <a:lnTo>
                    <a:pt x="20071" y="798285"/>
                  </a:lnTo>
                  <a:lnTo>
                    <a:pt x="18272" y="744698"/>
                  </a:lnTo>
                  <a:lnTo>
                    <a:pt x="15584" y="686082"/>
                  </a:lnTo>
                  <a:lnTo>
                    <a:pt x="12086" y="621473"/>
                  </a:lnTo>
                  <a:lnTo>
                    <a:pt x="7854" y="549910"/>
                  </a:lnTo>
                  <a:lnTo>
                    <a:pt x="4319" y="484077"/>
                  </a:lnTo>
                  <a:lnTo>
                    <a:pt x="1929" y="423205"/>
                  </a:lnTo>
                  <a:lnTo>
                    <a:pt x="538" y="366701"/>
                  </a:lnTo>
                  <a:lnTo>
                    <a:pt x="0" y="313969"/>
                  </a:lnTo>
                  <a:lnTo>
                    <a:pt x="168" y="264418"/>
                  </a:lnTo>
                  <a:lnTo>
                    <a:pt x="898" y="217452"/>
                  </a:lnTo>
                  <a:lnTo>
                    <a:pt x="2043" y="172479"/>
                  </a:lnTo>
                  <a:lnTo>
                    <a:pt x="3457" y="128904"/>
                  </a:lnTo>
                  <a:lnTo>
                    <a:pt x="4995" y="86134"/>
                  </a:lnTo>
                  <a:lnTo>
                    <a:pt x="6509" y="43575"/>
                  </a:lnTo>
                  <a:lnTo>
                    <a:pt x="7854" y="635"/>
                  </a:lnTo>
                  <a:lnTo>
                    <a:pt x="12934" y="0"/>
                  </a:lnTo>
                  <a:lnTo>
                    <a:pt x="21443" y="1397"/>
                  </a:lnTo>
                  <a:lnTo>
                    <a:pt x="26142" y="635"/>
                  </a:lnTo>
                  <a:close/>
                </a:path>
              </a:pathLst>
            </a:custGeom>
            <a:ln w="41275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310256" y="2117344"/>
            <a:ext cx="239395" cy="868680"/>
          </a:xfrm>
          <a:custGeom>
            <a:avLst/>
            <a:gdLst/>
            <a:ahLst/>
            <a:cxnLst/>
            <a:rect l="l" t="t" r="r" b="b"/>
            <a:pathLst>
              <a:path w="239394" h="868680">
                <a:moveTo>
                  <a:pt x="0" y="774953"/>
                </a:moveTo>
                <a:lnTo>
                  <a:pt x="22225" y="868171"/>
                </a:lnTo>
                <a:lnTo>
                  <a:pt x="77431" y="801877"/>
                </a:lnTo>
                <a:lnTo>
                  <a:pt x="52450" y="801877"/>
                </a:lnTo>
                <a:lnTo>
                  <a:pt x="24637" y="795401"/>
                </a:lnTo>
                <a:lnTo>
                  <a:pt x="27900" y="781483"/>
                </a:lnTo>
                <a:lnTo>
                  <a:pt x="0" y="774953"/>
                </a:lnTo>
                <a:close/>
              </a:path>
              <a:path w="239394" h="868680">
                <a:moveTo>
                  <a:pt x="27900" y="781483"/>
                </a:moveTo>
                <a:lnTo>
                  <a:pt x="24637" y="795401"/>
                </a:lnTo>
                <a:lnTo>
                  <a:pt x="52450" y="801877"/>
                </a:lnTo>
                <a:lnTo>
                  <a:pt x="55706" y="787991"/>
                </a:lnTo>
                <a:lnTo>
                  <a:pt x="27900" y="781483"/>
                </a:lnTo>
                <a:close/>
              </a:path>
              <a:path w="239394" h="868680">
                <a:moveTo>
                  <a:pt x="55706" y="787991"/>
                </a:moveTo>
                <a:lnTo>
                  <a:pt x="52450" y="801877"/>
                </a:lnTo>
                <a:lnTo>
                  <a:pt x="77431" y="801877"/>
                </a:lnTo>
                <a:lnTo>
                  <a:pt x="83566" y="794511"/>
                </a:lnTo>
                <a:lnTo>
                  <a:pt x="55706" y="787991"/>
                </a:lnTo>
                <a:close/>
              </a:path>
              <a:path w="239394" h="868680">
                <a:moveTo>
                  <a:pt x="211074" y="0"/>
                </a:moveTo>
                <a:lnTo>
                  <a:pt x="27900" y="781483"/>
                </a:lnTo>
                <a:lnTo>
                  <a:pt x="55706" y="787991"/>
                </a:lnTo>
                <a:lnTo>
                  <a:pt x="238887" y="6603"/>
                </a:lnTo>
                <a:lnTo>
                  <a:pt x="211074" y="0"/>
                </a:lnTo>
                <a:close/>
              </a:path>
            </a:pathLst>
          </a:custGeom>
          <a:solidFill>
            <a:srgbClr val="FFC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2938" y="5628833"/>
            <a:ext cx="835532" cy="653745"/>
          </a:xfrm>
          <a:custGeom>
            <a:avLst/>
            <a:gdLst/>
            <a:ahLst/>
            <a:cxnLst/>
            <a:rect l="l" t="t" r="r" b="b"/>
            <a:pathLst>
              <a:path w="803275" h="861059">
                <a:moveTo>
                  <a:pt x="0" y="861059"/>
                </a:moveTo>
                <a:lnTo>
                  <a:pt x="803148" y="861059"/>
                </a:lnTo>
                <a:lnTo>
                  <a:pt x="803148" y="0"/>
                </a:lnTo>
                <a:lnTo>
                  <a:pt x="0" y="0"/>
                </a:lnTo>
                <a:lnTo>
                  <a:pt x="0" y="86105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62566" y="5654842"/>
            <a:ext cx="75590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Average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attenda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ce 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over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selected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period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27067" y="5318704"/>
            <a:ext cx="606934" cy="310129"/>
          </a:xfrm>
          <a:custGeom>
            <a:avLst/>
            <a:gdLst/>
            <a:ahLst/>
            <a:cxnLst/>
            <a:rect l="l" t="t" r="r" b="b"/>
            <a:pathLst>
              <a:path w="669289" h="454025">
                <a:moveTo>
                  <a:pt x="66759" y="37302"/>
                </a:moveTo>
                <a:lnTo>
                  <a:pt x="59652" y="47845"/>
                </a:lnTo>
                <a:lnTo>
                  <a:pt x="662051" y="453796"/>
                </a:lnTo>
                <a:lnTo>
                  <a:pt x="669036" y="443268"/>
                </a:lnTo>
                <a:lnTo>
                  <a:pt x="66759" y="37302"/>
                </a:lnTo>
                <a:close/>
              </a:path>
              <a:path w="669289" h="454025">
                <a:moveTo>
                  <a:pt x="0" y="0"/>
                </a:moveTo>
                <a:lnTo>
                  <a:pt x="41909" y="74168"/>
                </a:lnTo>
                <a:lnTo>
                  <a:pt x="59652" y="47845"/>
                </a:lnTo>
                <a:lnTo>
                  <a:pt x="49149" y="40767"/>
                </a:lnTo>
                <a:lnTo>
                  <a:pt x="56261" y="30226"/>
                </a:lnTo>
                <a:lnTo>
                  <a:pt x="71528" y="30226"/>
                </a:lnTo>
                <a:lnTo>
                  <a:pt x="84454" y="11049"/>
                </a:lnTo>
                <a:lnTo>
                  <a:pt x="0" y="0"/>
                </a:lnTo>
                <a:close/>
              </a:path>
              <a:path w="669289" h="454025">
                <a:moveTo>
                  <a:pt x="56261" y="30226"/>
                </a:moveTo>
                <a:lnTo>
                  <a:pt x="49149" y="40767"/>
                </a:lnTo>
                <a:lnTo>
                  <a:pt x="59652" y="47845"/>
                </a:lnTo>
                <a:lnTo>
                  <a:pt x="66759" y="37302"/>
                </a:lnTo>
                <a:lnTo>
                  <a:pt x="56261" y="30226"/>
                </a:lnTo>
                <a:close/>
              </a:path>
              <a:path w="669289" h="454025">
                <a:moveTo>
                  <a:pt x="71528" y="30226"/>
                </a:moveTo>
                <a:lnTo>
                  <a:pt x="56261" y="30226"/>
                </a:lnTo>
                <a:lnTo>
                  <a:pt x="66759" y="37302"/>
                </a:lnTo>
                <a:lnTo>
                  <a:pt x="71528" y="302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34200" y="2934019"/>
            <a:ext cx="1236345" cy="25463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05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Selected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period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12181" y="3182558"/>
            <a:ext cx="2992120" cy="628015"/>
          </a:xfrm>
          <a:custGeom>
            <a:avLst/>
            <a:gdLst/>
            <a:ahLst/>
            <a:cxnLst/>
            <a:rect l="l" t="t" r="r" b="b"/>
            <a:pathLst>
              <a:path w="2992120" h="628014">
                <a:moveTo>
                  <a:pt x="2992120" y="622173"/>
                </a:moveTo>
                <a:lnTo>
                  <a:pt x="2975978" y="603250"/>
                </a:lnTo>
                <a:lnTo>
                  <a:pt x="2936875" y="557403"/>
                </a:lnTo>
                <a:lnTo>
                  <a:pt x="2924479" y="586638"/>
                </a:lnTo>
                <a:lnTo>
                  <a:pt x="1541780" y="127"/>
                </a:lnTo>
                <a:lnTo>
                  <a:pt x="1539570" y="5194"/>
                </a:lnTo>
                <a:lnTo>
                  <a:pt x="1537589" y="0"/>
                </a:lnTo>
                <a:lnTo>
                  <a:pt x="68745" y="570585"/>
                </a:lnTo>
                <a:lnTo>
                  <a:pt x="57277" y="541020"/>
                </a:lnTo>
                <a:lnTo>
                  <a:pt x="0" y="604139"/>
                </a:lnTo>
                <a:lnTo>
                  <a:pt x="84836" y="612013"/>
                </a:lnTo>
                <a:lnTo>
                  <a:pt x="75120" y="586994"/>
                </a:lnTo>
                <a:lnTo>
                  <a:pt x="73329" y="582396"/>
                </a:lnTo>
                <a:lnTo>
                  <a:pt x="1539455" y="12992"/>
                </a:lnTo>
                <a:lnTo>
                  <a:pt x="2919526" y="598322"/>
                </a:lnTo>
                <a:lnTo>
                  <a:pt x="2907157" y="627507"/>
                </a:lnTo>
                <a:lnTo>
                  <a:pt x="2992120" y="6221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A0E219-3817-F293-2E8D-59597F647535}"/>
              </a:ext>
            </a:extLst>
          </p:cNvPr>
          <p:cNvSpPr/>
          <p:nvPr/>
        </p:nvSpPr>
        <p:spPr>
          <a:xfrm>
            <a:off x="1558478" y="2986024"/>
            <a:ext cx="2022921" cy="52035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20FDBE-0992-7731-09ED-ABFE1594677C}"/>
              </a:ext>
            </a:extLst>
          </p:cNvPr>
          <p:cNvSpPr/>
          <p:nvPr/>
        </p:nvSpPr>
        <p:spPr>
          <a:xfrm>
            <a:off x="5486401" y="3801394"/>
            <a:ext cx="1447799" cy="46580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721146-A3B5-DB98-1635-16DFF9514510}"/>
              </a:ext>
            </a:extLst>
          </p:cNvPr>
          <p:cNvSpPr/>
          <p:nvPr/>
        </p:nvSpPr>
        <p:spPr>
          <a:xfrm>
            <a:off x="8375905" y="3827301"/>
            <a:ext cx="1447799" cy="46580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6799F-A759-487D-3048-CD8B7E31A909}"/>
              </a:ext>
            </a:extLst>
          </p:cNvPr>
          <p:cNvSpPr/>
          <p:nvPr/>
        </p:nvSpPr>
        <p:spPr>
          <a:xfrm>
            <a:off x="4084319" y="4844175"/>
            <a:ext cx="990600" cy="46580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666" y="2548401"/>
            <a:ext cx="8347077" cy="39227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54296" y="336804"/>
            <a:ext cx="6858000" cy="2074545"/>
          </a:xfrm>
          <a:custGeom>
            <a:avLst/>
            <a:gdLst/>
            <a:ahLst/>
            <a:cxnLst/>
            <a:rect l="l" t="t" r="r" b="b"/>
            <a:pathLst>
              <a:path w="6858000" h="2074545">
                <a:moveTo>
                  <a:pt x="6858000" y="0"/>
                </a:moveTo>
                <a:lnTo>
                  <a:pt x="0" y="0"/>
                </a:lnTo>
                <a:lnTo>
                  <a:pt x="0" y="2074164"/>
                </a:lnTo>
                <a:lnTo>
                  <a:pt x="6858000" y="2074164"/>
                </a:lnTo>
                <a:lnTo>
                  <a:pt x="685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33671" y="272287"/>
            <a:ext cx="6560184" cy="20940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GB" sz="1200" spc="-10" dirty="0">
                <a:latin typeface="Calibri"/>
                <a:cs typeface="Calibri"/>
              </a:rPr>
              <a:t>First,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select</a:t>
            </a:r>
            <a:r>
              <a:rPr lang="en-GB" sz="1200" spc="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a</a:t>
            </a:r>
            <a:r>
              <a:rPr lang="en-GB" sz="1200" spc="-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date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that</a:t>
            </a:r>
            <a:r>
              <a:rPr lang="en-GB" sz="1200" i="1" spc="-2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corresponds to</a:t>
            </a:r>
            <a:r>
              <a:rPr lang="en-GB" sz="1200" i="1" spc="-20" dirty="0">
                <a:latin typeface="Calibri"/>
                <a:cs typeface="Calibri"/>
              </a:rPr>
              <a:t> </a:t>
            </a:r>
            <a:r>
              <a:rPr lang="en-GB" sz="1200" i="1" dirty="0">
                <a:latin typeface="Calibri"/>
                <a:cs typeface="Calibri"/>
              </a:rPr>
              <a:t>a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i="1" spc="-15" dirty="0">
                <a:latin typeface="Calibri"/>
                <a:cs typeface="Calibri"/>
              </a:rPr>
              <a:t>Sunday.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GB" sz="1200" spc="-5" dirty="0">
                <a:latin typeface="Calibri"/>
                <a:cs typeface="Calibri"/>
              </a:rPr>
              <a:t>There</a:t>
            </a:r>
            <a:r>
              <a:rPr lang="en-GB" sz="1200" spc="-2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are four</a:t>
            </a:r>
            <a:r>
              <a:rPr lang="en-GB" sz="1200" spc="-3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tabs: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attendance</a:t>
            </a:r>
            <a:r>
              <a:rPr lang="en-GB" sz="1200" spc="-2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trends,</a:t>
            </a:r>
            <a:r>
              <a:rPr lang="en-GB" sz="1200" spc="-2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dedicated</a:t>
            </a:r>
            <a:r>
              <a:rPr lang="en-GB" sz="1200" spc="-2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team,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team-in-progress</a:t>
            </a:r>
            <a:r>
              <a:rPr lang="en-GB" sz="1200" spc="-20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and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ICU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team.</a:t>
            </a:r>
            <a:endParaRPr lang="en-GB" sz="1200" dirty="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1010"/>
              </a:spcBef>
            </a:pPr>
            <a:r>
              <a:rPr lang="en-GB" sz="1200" i="1" spc="-10" dirty="0">
                <a:latin typeface="Calibri"/>
                <a:cs typeface="Calibri"/>
              </a:rPr>
              <a:t>Attendance</a:t>
            </a:r>
            <a:r>
              <a:rPr lang="en-GB" sz="1200" i="1" spc="-5" dirty="0">
                <a:latin typeface="Calibri"/>
                <a:cs typeface="Calibri"/>
              </a:rPr>
              <a:t> trends </a:t>
            </a:r>
            <a:r>
              <a:rPr lang="en-GB" sz="1200" spc="-5" dirty="0">
                <a:latin typeface="Calibri"/>
                <a:cs typeface="Calibri"/>
              </a:rPr>
              <a:t>show</a:t>
            </a:r>
            <a:r>
              <a:rPr lang="en-GB" sz="1200" spc="2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the</a:t>
            </a:r>
            <a:r>
              <a:rPr lang="en-GB" sz="1200" b="1" spc="-10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number</a:t>
            </a:r>
            <a:r>
              <a:rPr lang="en-GB" sz="1200" b="1" spc="1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of</a:t>
            </a:r>
            <a:r>
              <a:rPr lang="en-GB" sz="1200" b="1" spc="15" dirty="0">
                <a:latin typeface="Calibri"/>
                <a:cs typeface="Calibri"/>
              </a:rPr>
              <a:t> </a:t>
            </a:r>
            <a:r>
              <a:rPr lang="en-GB" sz="1200" b="1" spc="-10" dirty="0">
                <a:latin typeface="Calibri"/>
                <a:cs typeface="Calibri"/>
              </a:rPr>
              <a:t>attendees</a:t>
            </a:r>
            <a:r>
              <a:rPr lang="en-GB" sz="1200" b="1" spc="-15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in</a:t>
            </a:r>
            <a:r>
              <a:rPr lang="en-GB" sz="1200" b="1" spc="10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your</a:t>
            </a:r>
            <a:r>
              <a:rPr lang="en-GB" sz="1200" b="1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installation</a:t>
            </a:r>
            <a:r>
              <a:rPr lang="en-GB" sz="1200" b="1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over</a:t>
            </a:r>
            <a:r>
              <a:rPr lang="en-GB" sz="1200" b="1" dirty="0">
                <a:latin typeface="Calibri"/>
                <a:cs typeface="Calibri"/>
              </a:rPr>
              <a:t> the</a:t>
            </a:r>
            <a:r>
              <a:rPr lang="en-GB" sz="1200" b="1" spc="-15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selected</a:t>
            </a:r>
            <a:r>
              <a:rPr lang="en-GB" sz="1200" b="1" dirty="0">
                <a:latin typeface="Calibri"/>
                <a:cs typeface="Calibri"/>
              </a:rPr>
              <a:t> period</a:t>
            </a:r>
            <a:r>
              <a:rPr lang="en-GB" sz="1200" dirty="0">
                <a:latin typeface="Calibri"/>
                <a:cs typeface="Calibri"/>
              </a:rPr>
              <a:t>. </a:t>
            </a:r>
            <a:r>
              <a:rPr lang="en-GB" sz="1200" spc="-5" dirty="0">
                <a:latin typeface="Calibri"/>
                <a:cs typeface="Calibri"/>
              </a:rPr>
              <a:t>On</a:t>
            </a:r>
            <a:r>
              <a:rPr lang="en-GB" sz="1200" dirty="0">
                <a:latin typeface="Calibri"/>
                <a:cs typeface="Calibri"/>
              </a:rPr>
              <a:t> the </a:t>
            </a:r>
            <a:r>
              <a:rPr lang="en-GB" sz="1200" spc="-5" dirty="0">
                <a:latin typeface="Calibri"/>
                <a:cs typeface="Calibri"/>
              </a:rPr>
              <a:t>left,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the </a:t>
            </a:r>
            <a:r>
              <a:rPr lang="en-GB" sz="1200" spc="-254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average</a:t>
            </a:r>
            <a:r>
              <a:rPr lang="en-GB" sz="1200" i="1" spc="5" dirty="0">
                <a:latin typeface="Calibri"/>
                <a:cs typeface="Calibri"/>
              </a:rPr>
              <a:t> </a:t>
            </a:r>
            <a:r>
              <a:rPr lang="en-GB" sz="1200" i="1" spc="-10" dirty="0">
                <a:latin typeface="Calibri"/>
                <a:cs typeface="Calibri"/>
              </a:rPr>
              <a:t>attendance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over that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period </a:t>
            </a:r>
            <a:r>
              <a:rPr lang="en-GB" sz="1200" i="1" dirty="0">
                <a:latin typeface="Calibri"/>
                <a:cs typeface="Calibri"/>
              </a:rPr>
              <a:t>is</a:t>
            </a:r>
            <a:r>
              <a:rPr lang="en-GB" sz="1200" i="1" spc="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shown</a:t>
            </a:r>
            <a:r>
              <a:rPr lang="en-GB" sz="1200" spc="-5" dirty="0">
                <a:latin typeface="Calibri"/>
                <a:cs typeface="Calibri"/>
              </a:rPr>
              <a:t>.</a:t>
            </a:r>
            <a:r>
              <a:rPr lang="en-GB" sz="120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There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is</a:t>
            </a:r>
            <a:r>
              <a:rPr lang="en-GB" sz="1200" spc="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also</a:t>
            </a:r>
            <a:r>
              <a:rPr lang="en-GB" sz="1200" spc="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an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expandable</a:t>
            </a:r>
            <a:r>
              <a:rPr lang="en-GB" sz="1200" spc="-2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frame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that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shows</a:t>
            </a:r>
            <a:r>
              <a:rPr lang="en-GB" sz="1200" spc="35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attendance </a:t>
            </a:r>
            <a:r>
              <a:rPr lang="en-GB" sz="1200" b="1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trends</a:t>
            </a:r>
            <a:r>
              <a:rPr lang="en-GB" sz="1200" b="1" spc="-25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installation</a:t>
            </a:r>
            <a:r>
              <a:rPr lang="en-GB" sz="1200" b="1" spc="-10" dirty="0">
                <a:latin typeface="Calibri"/>
                <a:cs typeface="Calibri"/>
              </a:rPr>
              <a:t>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GB" sz="1200" i="1" spc="-5" dirty="0">
                <a:latin typeface="Calibri"/>
                <a:cs typeface="Calibri"/>
              </a:rPr>
              <a:t>Dedicated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team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counts </a:t>
            </a:r>
            <a:r>
              <a:rPr lang="en-GB" sz="1200" dirty="0">
                <a:latin typeface="Calibri"/>
                <a:cs typeface="Calibri"/>
              </a:rPr>
              <a:t>people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in</a:t>
            </a:r>
            <a:r>
              <a:rPr lang="en-GB" sz="1200" spc="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each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service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</a:t>
            </a:r>
            <a:r>
              <a:rPr lang="en-GB" sz="1200" dirty="0">
                <a:latin typeface="Calibri"/>
                <a:cs typeface="Calibri"/>
              </a:rPr>
              <a:t> with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more </a:t>
            </a:r>
            <a:r>
              <a:rPr lang="en-GB" sz="1200" b="1" dirty="0">
                <a:latin typeface="Calibri"/>
                <a:cs typeface="Calibri"/>
              </a:rPr>
              <a:t>than 70%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b="1" spc="-10" dirty="0">
                <a:latin typeface="Calibri"/>
                <a:cs typeface="Calibri"/>
              </a:rPr>
              <a:t>attendance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each.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GB" sz="1200" i="1" spc="-10" dirty="0">
                <a:latin typeface="Calibri"/>
                <a:cs typeface="Calibri"/>
              </a:rPr>
              <a:t>Team-in-progress</a:t>
            </a:r>
            <a:r>
              <a:rPr lang="en-GB" sz="1200" i="1" spc="-2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counts </a:t>
            </a:r>
            <a:r>
              <a:rPr lang="en-GB" sz="1200" dirty="0">
                <a:latin typeface="Calibri"/>
                <a:cs typeface="Calibri"/>
              </a:rPr>
              <a:t>people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in</a:t>
            </a:r>
            <a:r>
              <a:rPr lang="en-GB" sz="1200" spc="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each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service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</a:t>
            </a:r>
            <a:r>
              <a:rPr lang="en-GB" sz="1200" dirty="0">
                <a:latin typeface="Calibri"/>
                <a:cs typeface="Calibri"/>
              </a:rPr>
              <a:t> with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50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to</a:t>
            </a:r>
            <a:r>
              <a:rPr lang="en-GB" sz="1200" b="1" spc="1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70%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b="1" spc="-10" dirty="0">
                <a:latin typeface="Calibri"/>
                <a:cs typeface="Calibri"/>
              </a:rPr>
              <a:t>attendance </a:t>
            </a:r>
            <a:r>
              <a:rPr lang="en-GB" sz="1200" spc="-5" dirty="0">
                <a:latin typeface="Calibri"/>
                <a:cs typeface="Calibri"/>
              </a:rPr>
              <a:t>each.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GB" sz="1200" i="1" spc="-5" dirty="0">
                <a:latin typeface="Calibri"/>
                <a:cs typeface="Calibri"/>
              </a:rPr>
              <a:t>ICU</a:t>
            </a:r>
            <a:r>
              <a:rPr lang="en-GB" sz="1200" i="1" spc="1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team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counts </a:t>
            </a:r>
            <a:r>
              <a:rPr lang="en-GB" sz="1200" dirty="0">
                <a:latin typeface="Calibri"/>
                <a:cs typeface="Calibri"/>
              </a:rPr>
              <a:t>people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in </a:t>
            </a:r>
            <a:r>
              <a:rPr lang="en-GB" sz="1200" spc="-5" dirty="0">
                <a:latin typeface="Calibri"/>
                <a:cs typeface="Calibri"/>
              </a:rPr>
              <a:t>each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service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 with</a:t>
            </a:r>
            <a:r>
              <a:rPr lang="en-GB" sz="1200" spc="15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less</a:t>
            </a:r>
            <a:r>
              <a:rPr lang="en-GB" sz="1200" b="1" dirty="0">
                <a:latin typeface="Calibri"/>
                <a:cs typeface="Calibri"/>
              </a:rPr>
              <a:t> than</a:t>
            </a:r>
            <a:r>
              <a:rPr lang="en-GB" sz="1200" b="1" spc="1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50%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b="1" spc="-10" dirty="0">
                <a:latin typeface="Calibri"/>
                <a:cs typeface="Calibri"/>
              </a:rPr>
              <a:t>attendance</a:t>
            </a:r>
            <a:r>
              <a:rPr lang="en-GB" sz="1200" b="1" spc="-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each.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GB" sz="1200" i="1" spc="-5" dirty="0">
                <a:latin typeface="Calibri"/>
                <a:cs typeface="Calibri"/>
              </a:rPr>
              <a:t>Please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pay</a:t>
            </a:r>
            <a:r>
              <a:rPr lang="en-GB" sz="1200" i="1" spc="5" dirty="0">
                <a:latin typeface="Calibri"/>
                <a:cs typeface="Calibri"/>
              </a:rPr>
              <a:t> </a:t>
            </a:r>
            <a:r>
              <a:rPr lang="en-GB" sz="1200" i="1" spc="-10" dirty="0">
                <a:latin typeface="Calibri"/>
                <a:cs typeface="Calibri"/>
              </a:rPr>
              <a:t>extra</a:t>
            </a:r>
            <a:r>
              <a:rPr lang="en-GB" sz="1200" i="1" spc="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care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and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attention</a:t>
            </a:r>
            <a:r>
              <a:rPr lang="en-GB" sz="1200" i="1" spc="-2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to</a:t>
            </a:r>
            <a:r>
              <a:rPr lang="en-GB" sz="1200" i="1" spc="-1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your</a:t>
            </a:r>
            <a:r>
              <a:rPr lang="en-GB" sz="1200" i="1" spc="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team</a:t>
            </a:r>
            <a:r>
              <a:rPr lang="en-GB" sz="1200" i="1" dirty="0">
                <a:latin typeface="Calibri"/>
                <a:cs typeface="Calibri"/>
              </a:rPr>
              <a:t> in </a:t>
            </a:r>
            <a:r>
              <a:rPr lang="en-GB" sz="1200" i="1" spc="-5" dirty="0">
                <a:latin typeface="Calibri"/>
                <a:cs typeface="Calibri"/>
              </a:rPr>
              <a:t>progress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and ICU</a:t>
            </a:r>
            <a:r>
              <a:rPr lang="en-GB" sz="1200" i="1" spc="1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team.</a:t>
            </a:r>
            <a:endParaRPr lang="en-GB" sz="1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06525" y="436689"/>
            <a:ext cx="76835" cy="1597025"/>
            <a:chOff x="4306525" y="436689"/>
            <a:chExt cx="76835" cy="1597025"/>
          </a:xfrm>
        </p:grpSpPr>
        <p:sp>
          <p:nvSpPr>
            <p:cNvPr id="6" name="object 6"/>
            <p:cNvSpPr/>
            <p:nvPr/>
          </p:nvSpPr>
          <p:spPr>
            <a:xfrm>
              <a:off x="4328165" y="457326"/>
              <a:ext cx="41910" cy="1556385"/>
            </a:xfrm>
            <a:custGeom>
              <a:avLst/>
              <a:gdLst/>
              <a:ahLst/>
              <a:cxnLst/>
              <a:rect l="l" t="t" r="r" b="b"/>
              <a:pathLst>
                <a:path w="41910" h="1556385">
                  <a:moveTo>
                    <a:pt x="14984" y="341191"/>
                  </a:moveTo>
                  <a:lnTo>
                    <a:pt x="14021" y="374112"/>
                  </a:lnTo>
                  <a:lnTo>
                    <a:pt x="11080" y="442334"/>
                  </a:lnTo>
                  <a:lnTo>
                    <a:pt x="6852" y="518795"/>
                  </a:lnTo>
                  <a:lnTo>
                    <a:pt x="3194" y="586917"/>
                  </a:lnTo>
                  <a:lnTo>
                    <a:pt x="994" y="645468"/>
                  </a:lnTo>
                  <a:lnTo>
                    <a:pt x="10" y="696425"/>
                  </a:lnTo>
                  <a:lnTo>
                    <a:pt x="0" y="741766"/>
                  </a:lnTo>
                  <a:lnTo>
                    <a:pt x="721" y="783470"/>
                  </a:lnTo>
                  <a:lnTo>
                    <a:pt x="1932" y="823514"/>
                  </a:lnTo>
                  <a:lnTo>
                    <a:pt x="3467" y="866127"/>
                  </a:lnTo>
                  <a:lnTo>
                    <a:pt x="4853" y="906536"/>
                  </a:lnTo>
                  <a:lnTo>
                    <a:pt x="6079" y="953469"/>
                  </a:lnTo>
                  <a:lnTo>
                    <a:pt x="6827" y="1006654"/>
                  </a:lnTo>
                  <a:lnTo>
                    <a:pt x="6695" y="1147928"/>
                  </a:lnTo>
                  <a:lnTo>
                    <a:pt x="6852" y="1190899"/>
                  </a:lnTo>
                  <a:lnTo>
                    <a:pt x="7332" y="1238959"/>
                  </a:lnTo>
                  <a:lnTo>
                    <a:pt x="7950" y="1281389"/>
                  </a:lnTo>
                  <a:lnTo>
                    <a:pt x="8567" y="1320641"/>
                  </a:lnTo>
                  <a:lnTo>
                    <a:pt x="9047" y="1359169"/>
                  </a:lnTo>
                  <a:lnTo>
                    <a:pt x="9253" y="1399426"/>
                  </a:lnTo>
                  <a:lnTo>
                    <a:pt x="9047" y="1443868"/>
                  </a:lnTo>
                  <a:lnTo>
                    <a:pt x="8293" y="1494946"/>
                  </a:lnTo>
                  <a:lnTo>
                    <a:pt x="6852" y="1555114"/>
                  </a:lnTo>
                  <a:lnTo>
                    <a:pt x="11805" y="1556003"/>
                  </a:lnTo>
                  <a:lnTo>
                    <a:pt x="17901" y="1555496"/>
                  </a:lnTo>
                  <a:lnTo>
                    <a:pt x="25140" y="1555114"/>
                  </a:lnTo>
                  <a:lnTo>
                    <a:pt x="23248" y="1480809"/>
                  </a:lnTo>
                  <a:lnTo>
                    <a:pt x="21163" y="1413219"/>
                  </a:lnTo>
                  <a:lnTo>
                    <a:pt x="17173" y="1294980"/>
                  </a:lnTo>
                  <a:lnTo>
                    <a:pt x="15651" y="1242724"/>
                  </a:lnTo>
                  <a:lnTo>
                    <a:pt x="14698" y="1193975"/>
                  </a:lnTo>
                  <a:lnTo>
                    <a:pt x="14504" y="1147928"/>
                  </a:lnTo>
                  <a:lnTo>
                    <a:pt x="15261" y="1103783"/>
                  </a:lnTo>
                  <a:lnTo>
                    <a:pt x="17159" y="1060736"/>
                  </a:lnTo>
                  <a:lnTo>
                    <a:pt x="20389" y="1017984"/>
                  </a:lnTo>
                  <a:lnTo>
                    <a:pt x="25140" y="974725"/>
                  </a:lnTo>
                  <a:lnTo>
                    <a:pt x="31299" y="920765"/>
                  </a:lnTo>
                  <a:lnTo>
                    <a:pt x="36094" y="866127"/>
                  </a:lnTo>
                  <a:lnTo>
                    <a:pt x="39449" y="811271"/>
                  </a:lnTo>
                  <a:lnTo>
                    <a:pt x="41290" y="756656"/>
                  </a:lnTo>
                  <a:lnTo>
                    <a:pt x="41541" y="702742"/>
                  </a:lnTo>
                  <a:lnTo>
                    <a:pt x="40126" y="649990"/>
                  </a:lnTo>
                  <a:lnTo>
                    <a:pt x="36972" y="598859"/>
                  </a:lnTo>
                  <a:lnTo>
                    <a:pt x="32001" y="549809"/>
                  </a:lnTo>
                  <a:lnTo>
                    <a:pt x="25140" y="503300"/>
                  </a:lnTo>
                  <a:lnTo>
                    <a:pt x="19431" y="463076"/>
                  </a:lnTo>
                  <a:lnTo>
                    <a:pt x="16118" y="423030"/>
                  </a:lnTo>
                  <a:lnTo>
                    <a:pt x="14779" y="382259"/>
                  </a:lnTo>
                  <a:lnTo>
                    <a:pt x="14984" y="341191"/>
                  </a:lnTo>
                  <a:close/>
                </a:path>
                <a:path w="41910" h="1556385">
                  <a:moveTo>
                    <a:pt x="15820" y="312016"/>
                  </a:moveTo>
                  <a:lnTo>
                    <a:pt x="14991" y="339859"/>
                  </a:lnTo>
                  <a:lnTo>
                    <a:pt x="14984" y="341191"/>
                  </a:lnTo>
                  <a:lnTo>
                    <a:pt x="15805" y="313092"/>
                  </a:lnTo>
                  <a:lnTo>
                    <a:pt x="15820" y="312016"/>
                  </a:lnTo>
                  <a:close/>
                </a:path>
                <a:path w="41910" h="1556385">
                  <a:moveTo>
                    <a:pt x="15742" y="0"/>
                  </a:moveTo>
                  <a:lnTo>
                    <a:pt x="6852" y="635"/>
                  </a:lnTo>
                  <a:lnTo>
                    <a:pt x="9517" y="40233"/>
                  </a:lnTo>
                  <a:lnTo>
                    <a:pt x="11936" y="79785"/>
                  </a:lnTo>
                  <a:lnTo>
                    <a:pt x="13981" y="120326"/>
                  </a:lnTo>
                  <a:lnTo>
                    <a:pt x="15521" y="162892"/>
                  </a:lnTo>
                  <a:lnTo>
                    <a:pt x="16425" y="208518"/>
                  </a:lnTo>
                  <a:lnTo>
                    <a:pt x="16563" y="258239"/>
                  </a:lnTo>
                  <a:lnTo>
                    <a:pt x="15820" y="312016"/>
                  </a:lnTo>
                  <a:lnTo>
                    <a:pt x="16330" y="294925"/>
                  </a:lnTo>
                  <a:lnTo>
                    <a:pt x="18374" y="246555"/>
                  </a:lnTo>
                  <a:lnTo>
                    <a:pt x="20700" y="193845"/>
                  </a:lnTo>
                  <a:lnTo>
                    <a:pt x="22885" y="135891"/>
                  </a:lnTo>
                  <a:lnTo>
                    <a:pt x="24506" y="71788"/>
                  </a:lnTo>
                  <a:lnTo>
                    <a:pt x="25140" y="635"/>
                  </a:lnTo>
                  <a:lnTo>
                    <a:pt x="18028" y="253"/>
                  </a:lnTo>
                  <a:lnTo>
                    <a:pt x="1574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7163" y="457326"/>
              <a:ext cx="35560" cy="1555750"/>
            </a:xfrm>
            <a:custGeom>
              <a:avLst/>
              <a:gdLst/>
              <a:ahLst/>
              <a:cxnLst/>
              <a:rect l="l" t="t" r="r" b="b"/>
              <a:pathLst>
                <a:path w="35560" h="1555750">
                  <a:moveTo>
                    <a:pt x="26142" y="635"/>
                  </a:moveTo>
                  <a:lnTo>
                    <a:pt x="30645" y="34559"/>
                  </a:lnTo>
                  <a:lnTo>
                    <a:pt x="33510" y="73624"/>
                  </a:lnTo>
                  <a:lnTo>
                    <a:pt x="34984" y="117184"/>
                  </a:lnTo>
                  <a:lnTo>
                    <a:pt x="35311" y="164592"/>
                  </a:lnTo>
                  <a:lnTo>
                    <a:pt x="34738" y="215202"/>
                  </a:lnTo>
                  <a:lnTo>
                    <a:pt x="33510" y="268368"/>
                  </a:lnTo>
                  <a:lnTo>
                    <a:pt x="31873" y="323443"/>
                  </a:lnTo>
                  <a:lnTo>
                    <a:pt x="30072" y="379781"/>
                  </a:lnTo>
                  <a:lnTo>
                    <a:pt x="28353" y="436736"/>
                  </a:lnTo>
                  <a:lnTo>
                    <a:pt x="26961" y="493661"/>
                  </a:lnTo>
                  <a:lnTo>
                    <a:pt x="26142" y="549910"/>
                  </a:lnTo>
                  <a:lnTo>
                    <a:pt x="25899" y="603396"/>
                  </a:lnTo>
                  <a:lnTo>
                    <a:pt x="26003" y="653086"/>
                  </a:lnTo>
                  <a:lnTo>
                    <a:pt x="26355" y="699915"/>
                  </a:lnTo>
                  <a:lnTo>
                    <a:pt x="26856" y="744815"/>
                  </a:lnTo>
                  <a:lnTo>
                    <a:pt x="27405" y="788721"/>
                  </a:lnTo>
                  <a:lnTo>
                    <a:pt x="27903" y="832566"/>
                  </a:lnTo>
                  <a:lnTo>
                    <a:pt x="28250" y="877285"/>
                  </a:lnTo>
                  <a:lnTo>
                    <a:pt x="28348" y="923810"/>
                  </a:lnTo>
                  <a:lnTo>
                    <a:pt x="28095" y="973075"/>
                  </a:lnTo>
                  <a:lnTo>
                    <a:pt x="27393" y="1026015"/>
                  </a:lnTo>
                  <a:lnTo>
                    <a:pt x="26142" y="1083564"/>
                  </a:lnTo>
                  <a:lnTo>
                    <a:pt x="24487" y="1151580"/>
                  </a:lnTo>
                  <a:lnTo>
                    <a:pt x="23311" y="1210081"/>
                  </a:lnTo>
                  <a:lnTo>
                    <a:pt x="22586" y="1261472"/>
                  </a:lnTo>
                  <a:lnTo>
                    <a:pt x="22285" y="1308155"/>
                  </a:lnTo>
                  <a:lnTo>
                    <a:pt x="22379" y="1352536"/>
                  </a:lnTo>
                  <a:lnTo>
                    <a:pt x="22840" y="1397018"/>
                  </a:lnTo>
                  <a:lnTo>
                    <a:pt x="23640" y="1444006"/>
                  </a:lnTo>
                  <a:lnTo>
                    <a:pt x="24750" y="1495903"/>
                  </a:lnTo>
                  <a:lnTo>
                    <a:pt x="26142" y="1555114"/>
                  </a:lnTo>
                  <a:lnTo>
                    <a:pt x="18903" y="1555623"/>
                  </a:lnTo>
                  <a:lnTo>
                    <a:pt x="12426" y="1554607"/>
                  </a:lnTo>
                  <a:lnTo>
                    <a:pt x="7854" y="1555114"/>
                  </a:lnTo>
                  <a:lnTo>
                    <a:pt x="10289" y="1493060"/>
                  </a:lnTo>
                  <a:lnTo>
                    <a:pt x="10658" y="1435821"/>
                  </a:lnTo>
                  <a:lnTo>
                    <a:pt x="9534" y="1382704"/>
                  </a:lnTo>
                  <a:lnTo>
                    <a:pt x="7488" y="1333017"/>
                  </a:lnTo>
                  <a:lnTo>
                    <a:pt x="5092" y="1286065"/>
                  </a:lnTo>
                  <a:lnTo>
                    <a:pt x="2916" y="1241155"/>
                  </a:lnTo>
                  <a:lnTo>
                    <a:pt x="1533" y="1197594"/>
                  </a:lnTo>
                  <a:lnTo>
                    <a:pt x="1514" y="1154689"/>
                  </a:lnTo>
                  <a:lnTo>
                    <a:pt x="3431" y="1111745"/>
                  </a:lnTo>
                  <a:lnTo>
                    <a:pt x="7854" y="1068070"/>
                  </a:lnTo>
                  <a:lnTo>
                    <a:pt x="13018" y="1024452"/>
                  </a:lnTo>
                  <a:lnTo>
                    <a:pt x="16828" y="981579"/>
                  </a:lnTo>
                  <a:lnTo>
                    <a:pt x="19360" y="938489"/>
                  </a:lnTo>
                  <a:lnTo>
                    <a:pt x="20692" y="894218"/>
                  </a:lnTo>
                  <a:lnTo>
                    <a:pt x="20903" y="847804"/>
                  </a:lnTo>
                  <a:lnTo>
                    <a:pt x="20071" y="798285"/>
                  </a:lnTo>
                  <a:lnTo>
                    <a:pt x="18272" y="744698"/>
                  </a:lnTo>
                  <a:lnTo>
                    <a:pt x="15584" y="686082"/>
                  </a:lnTo>
                  <a:lnTo>
                    <a:pt x="12086" y="621473"/>
                  </a:lnTo>
                  <a:lnTo>
                    <a:pt x="7854" y="549910"/>
                  </a:lnTo>
                  <a:lnTo>
                    <a:pt x="4319" y="484077"/>
                  </a:lnTo>
                  <a:lnTo>
                    <a:pt x="1929" y="423205"/>
                  </a:lnTo>
                  <a:lnTo>
                    <a:pt x="538" y="366701"/>
                  </a:lnTo>
                  <a:lnTo>
                    <a:pt x="0" y="313969"/>
                  </a:lnTo>
                  <a:lnTo>
                    <a:pt x="168" y="264418"/>
                  </a:lnTo>
                  <a:lnTo>
                    <a:pt x="898" y="217452"/>
                  </a:lnTo>
                  <a:lnTo>
                    <a:pt x="2043" y="172479"/>
                  </a:lnTo>
                  <a:lnTo>
                    <a:pt x="3457" y="128904"/>
                  </a:lnTo>
                  <a:lnTo>
                    <a:pt x="4995" y="86134"/>
                  </a:lnTo>
                  <a:lnTo>
                    <a:pt x="6509" y="43575"/>
                  </a:lnTo>
                  <a:lnTo>
                    <a:pt x="7854" y="635"/>
                  </a:lnTo>
                  <a:lnTo>
                    <a:pt x="12934" y="0"/>
                  </a:lnTo>
                  <a:lnTo>
                    <a:pt x="21443" y="1397"/>
                  </a:lnTo>
                  <a:lnTo>
                    <a:pt x="26142" y="635"/>
                  </a:lnTo>
                  <a:close/>
                </a:path>
              </a:pathLst>
            </a:custGeom>
            <a:ln w="41275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528317" y="2117344"/>
            <a:ext cx="1976883" cy="1458595"/>
            <a:chOff x="1528317" y="2117344"/>
            <a:chExt cx="1607185" cy="1458595"/>
          </a:xfrm>
        </p:grpSpPr>
        <p:sp>
          <p:nvSpPr>
            <p:cNvPr id="9" name="object 9"/>
            <p:cNvSpPr/>
            <p:nvPr/>
          </p:nvSpPr>
          <p:spPr>
            <a:xfrm>
              <a:off x="1534667" y="2985516"/>
              <a:ext cx="1594485" cy="584200"/>
            </a:xfrm>
            <a:custGeom>
              <a:avLst/>
              <a:gdLst/>
              <a:ahLst/>
              <a:cxnLst/>
              <a:rect l="l" t="t" r="r" b="b"/>
              <a:pathLst>
                <a:path w="1594485" h="584200">
                  <a:moveTo>
                    <a:pt x="0" y="583691"/>
                  </a:moveTo>
                  <a:lnTo>
                    <a:pt x="1594104" y="583691"/>
                  </a:lnTo>
                  <a:lnTo>
                    <a:pt x="1594104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12700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0256" y="2117344"/>
              <a:ext cx="239395" cy="868680"/>
            </a:xfrm>
            <a:custGeom>
              <a:avLst/>
              <a:gdLst/>
              <a:ahLst/>
              <a:cxnLst/>
              <a:rect l="l" t="t" r="r" b="b"/>
              <a:pathLst>
                <a:path w="239394" h="868680">
                  <a:moveTo>
                    <a:pt x="0" y="774953"/>
                  </a:moveTo>
                  <a:lnTo>
                    <a:pt x="22225" y="868171"/>
                  </a:lnTo>
                  <a:lnTo>
                    <a:pt x="77431" y="801877"/>
                  </a:lnTo>
                  <a:lnTo>
                    <a:pt x="52450" y="801877"/>
                  </a:lnTo>
                  <a:lnTo>
                    <a:pt x="24637" y="795401"/>
                  </a:lnTo>
                  <a:lnTo>
                    <a:pt x="27900" y="781483"/>
                  </a:lnTo>
                  <a:lnTo>
                    <a:pt x="0" y="774953"/>
                  </a:lnTo>
                  <a:close/>
                </a:path>
                <a:path w="239394" h="868680">
                  <a:moveTo>
                    <a:pt x="27900" y="781483"/>
                  </a:moveTo>
                  <a:lnTo>
                    <a:pt x="24637" y="795401"/>
                  </a:lnTo>
                  <a:lnTo>
                    <a:pt x="52450" y="801877"/>
                  </a:lnTo>
                  <a:lnTo>
                    <a:pt x="55706" y="787991"/>
                  </a:lnTo>
                  <a:lnTo>
                    <a:pt x="27900" y="781483"/>
                  </a:lnTo>
                  <a:close/>
                </a:path>
                <a:path w="239394" h="868680">
                  <a:moveTo>
                    <a:pt x="55706" y="787991"/>
                  </a:moveTo>
                  <a:lnTo>
                    <a:pt x="52450" y="801877"/>
                  </a:lnTo>
                  <a:lnTo>
                    <a:pt x="77431" y="801877"/>
                  </a:lnTo>
                  <a:lnTo>
                    <a:pt x="83566" y="794511"/>
                  </a:lnTo>
                  <a:lnTo>
                    <a:pt x="55706" y="787991"/>
                  </a:lnTo>
                  <a:close/>
                </a:path>
                <a:path w="239394" h="868680">
                  <a:moveTo>
                    <a:pt x="211074" y="0"/>
                  </a:moveTo>
                  <a:lnTo>
                    <a:pt x="27900" y="781483"/>
                  </a:lnTo>
                  <a:lnTo>
                    <a:pt x="55706" y="787991"/>
                  </a:lnTo>
                  <a:lnTo>
                    <a:pt x="238887" y="6603"/>
                  </a:lnTo>
                  <a:lnTo>
                    <a:pt x="211074" y="0"/>
                  </a:lnTo>
                  <a:close/>
                </a:path>
              </a:pathLst>
            </a:custGeom>
            <a:solidFill>
              <a:srgbClr val="FFC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36319" y="656844"/>
            <a:ext cx="3048000" cy="1463040"/>
          </a:xfrm>
          <a:prstGeom prst="rect">
            <a:avLst/>
          </a:prstGeom>
          <a:ln w="9525">
            <a:solidFill>
              <a:srgbClr val="FFC535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592455">
              <a:lnSpc>
                <a:spcPct val="100000"/>
              </a:lnSpc>
              <a:spcBef>
                <a:spcPts val="1345"/>
              </a:spcBef>
            </a:pPr>
            <a:r>
              <a:rPr sz="2800" spc="-5" dirty="0">
                <a:latin typeface="Calibri Light"/>
                <a:cs typeface="Calibri Light"/>
              </a:rPr>
              <a:t>Sidebar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Options:</a:t>
            </a:r>
            <a:endParaRPr sz="2800">
              <a:latin typeface="Calibri Light"/>
              <a:cs typeface="Calibri Light"/>
            </a:endParaRPr>
          </a:p>
          <a:p>
            <a:pPr marL="1064895" indent="-6864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1064895" algn="l"/>
                <a:tab pos="1065530" algn="l"/>
              </a:tabLst>
            </a:pPr>
            <a:r>
              <a:rPr sz="2000" spc="-10" dirty="0">
                <a:latin typeface="Calibri Light"/>
                <a:cs typeface="Calibri Light"/>
              </a:rPr>
              <a:t>Attendance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trends</a:t>
            </a:r>
            <a:endParaRPr sz="2000">
              <a:latin typeface="Calibri Light"/>
              <a:cs typeface="Calibri Light"/>
            </a:endParaRPr>
          </a:p>
          <a:p>
            <a:pPr marL="1645920">
              <a:lnSpc>
                <a:spcPct val="100000"/>
              </a:lnSpc>
              <a:spcBef>
                <a:spcPts val="950"/>
              </a:spcBef>
            </a:pPr>
            <a:r>
              <a:rPr sz="1300" spc="-10" dirty="0">
                <a:latin typeface="Calibri Light"/>
                <a:cs typeface="Calibri Light"/>
              </a:rPr>
              <a:t>(best</a:t>
            </a:r>
            <a:r>
              <a:rPr sz="1300" spc="-25" dirty="0">
                <a:latin typeface="Calibri Light"/>
                <a:cs typeface="Calibri Light"/>
              </a:rPr>
              <a:t> </a:t>
            </a:r>
            <a:r>
              <a:rPr sz="1300" spc="-10" dirty="0">
                <a:latin typeface="Calibri Light"/>
                <a:cs typeface="Calibri Light"/>
              </a:rPr>
              <a:t>viewed</a:t>
            </a:r>
            <a:r>
              <a:rPr sz="1300" spc="5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on</a:t>
            </a:r>
            <a:r>
              <a:rPr sz="1300" spc="-10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PC)</a:t>
            </a:r>
            <a:endParaRPr sz="1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667" y="2598420"/>
            <a:ext cx="8640573" cy="39227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54296" y="336804"/>
            <a:ext cx="6858000" cy="2074545"/>
          </a:xfrm>
          <a:custGeom>
            <a:avLst/>
            <a:gdLst/>
            <a:ahLst/>
            <a:cxnLst/>
            <a:rect l="l" t="t" r="r" b="b"/>
            <a:pathLst>
              <a:path w="6858000" h="2074545">
                <a:moveTo>
                  <a:pt x="6858000" y="0"/>
                </a:moveTo>
                <a:lnTo>
                  <a:pt x="0" y="0"/>
                </a:lnTo>
                <a:lnTo>
                  <a:pt x="0" y="2074164"/>
                </a:lnTo>
                <a:lnTo>
                  <a:pt x="6858000" y="2074164"/>
                </a:lnTo>
                <a:lnTo>
                  <a:pt x="685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33671" y="272287"/>
            <a:ext cx="6560184" cy="20940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GB" sz="1200" spc="-10" dirty="0">
                <a:latin typeface="Calibri"/>
                <a:cs typeface="Calibri"/>
              </a:rPr>
              <a:t>First,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select</a:t>
            </a:r>
            <a:r>
              <a:rPr lang="en-GB" sz="1200" spc="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a</a:t>
            </a:r>
            <a:r>
              <a:rPr lang="en-GB" sz="1200" spc="-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date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that</a:t>
            </a:r>
            <a:r>
              <a:rPr lang="en-GB" sz="1200" i="1" spc="-2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corresponds to</a:t>
            </a:r>
            <a:r>
              <a:rPr lang="en-GB" sz="1200" i="1" spc="-20" dirty="0">
                <a:latin typeface="Calibri"/>
                <a:cs typeface="Calibri"/>
              </a:rPr>
              <a:t> </a:t>
            </a:r>
            <a:r>
              <a:rPr lang="en-GB" sz="1200" i="1" dirty="0">
                <a:latin typeface="Calibri"/>
                <a:cs typeface="Calibri"/>
              </a:rPr>
              <a:t>a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i="1" spc="-15" dirty="0">
                <a:latin typeface="Calibri"/>
                <a:cs typeface="Calibri"/>
              </a:rPr>
              <a:t>Sunday.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GB" sz="1200" spc="-5" dirty="0">
                <a:latin typeface="Calibri"/>
                <a:cs typeface="Calibri"/>
              </a:rPr>
              <a:t>There</a:t>
            </a:r>
            <a:r>
              <a:rPr lang="en-GB" sz="1200" spc="-2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are four</a:t>
            </a:r>
            <a:r>
              <a:rPr lang="en-GB" sz="1200" spc="-3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tabs: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attendance</a:t>
            </a:r>
            <a:r>
              <a:rPr lang="en-GB" sz="1200" spc="-2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trends,</a:t>
            </a:r>
            <a:r>
              <a:rPr lang="en-GB" sz="1200" spc="-2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dedicated</a:t>
            </a:r>
            <a:r>
              <a:rPr lang="en-GB" sz="1200" spc="-2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team,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team-in-progress</a:t>
            </a:r>
            <a:r>
              <a:rPr lang="en-GB" sz="1200" spc="-20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and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ICU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team.</a:t>
            </a:r>
            <a:endParaRPr lang="en-GB" sz="1200" dirty="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1010"/>
              </a:spcBef>
            </a:pPr>
            <a:r>
              <a:rPr lang="en-GB" sz="1200" i="1" spc="-10" dirty="0">
                <a:latin typeface="Calibri"/>
                <a:cs typeface="Calibri"/>
              </a:rPr>
              <a:t>Attendance</a:t>
            </a:r>
            <a:r>
              <a:rPr lang="en-GB" sz="1200" i="1" spc="-5" dirty="0">
                <a:latin typeface="Calibri"/>
                <a:cs typeface="Calibri"/>
              </a:rPr>
              <a:t> trends </a:t>
            </a:r>
            <a:r>
              <a:rPr lang="en-GB" sz="1200" spc="-5" dirty="0">
                <a:latin typeface="Calibri"/>
                <a:cs typeface="Calibri"/>
              </a:rPr>
              <a:t>show</a:t>
            </a:r>
            <a:r>
              <a:rPr lang="en-GB" sz="1200" spc="2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the</a:t>
            </a:r>
            <a:r>
              <a:rPr lang="en-GB" sz="1200" b="1" spc="-10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number</a:t>
            </a:r>
            <a:r>
              <a:rPr lang="en-GB" sz="1200" b="1" spc="1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of</a:t>
            </a:r>
            <a:r>
              <a:rPr lang="en-GB" sz="1200" b="1" spc="15" dirty="0">
                <a:latin typeface="Calibri"/>
                <a:cs typeface="Calibri"/>
              </a:rPr>
              <a:t> </a:t>
            </a:r>
            <a:r>
              <a:rPr lang="en-GB" sz="1200" b="1" spc="-10" dirty="0">
                <a:latin typeface="Calibri"/>
                <a:cs typeface="Calibri"/>
              </a:rPr>
              <a:t>attendees</a:t>
            </a:r>
            <a:r>
              <a:rPr lang="en-GB" sz="1200" b="1" spc="-15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in</a:t>
            </a:r>
            <a:r>
              <a:rPr lang="en-GB" sz="1200" b="1" spc="10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your</a:t>
            </a:r>
            <a:r>
              <a:rPr lang="en-GB" sz="1200" b="1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installation</a:t>
            </a:r>
            <a:r>
              <a:rPr lang="en-GB" sz="1200" b="1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over</a:t>
            </a:r>
            <a:r>
              <a:rPr lang="en-GB" sz="1200" b="1" dirty="0">
                <a:latin typeface="Calibri"/>
                <a:cs typeface="Calibri"/>
              </a:rPr>
              <a:t> the</a:t>
            </a:r>
            <a:r>
              <a:rPr lang="en-GB" sz="1200" b="1" spc="-15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selected</a:t>
            </a:r>
            <a:r>
              <a:rPr lang="en-GB" sz="1200" b="1" dirty="0">
                <a:latin typeface="Calibri"/>
                <a:cs typeface="Calibri"/>
              </a:rPr>
              <a:t> period</a:t>
            </a:r>
            <a:r>
              <a:rPr lang="en-GB" sz="1200" dirty="0">
                <a:latin typeface="Calibri"/>
                <a:cs typeface="Calibri"/>
              </a:rPr>
              <a:t>. </a:t>
            </a:r>
            <a:r>
              <a:rPr lang="en-GB" sz="1200" spc="-5" dirty="0">
                <a:latin typeface="Calibri"/>
                <a:cs typeface="Calibri"/>
              </a:rPr>
              <a:t>On</a:t>
            </a:r>
            <a:r>
              <a:rPr lang="en-GB" sz="1200" dirty="0">
                <a:latin typeface="Calibri"/>
                <a:cs typeface="Calibri"/>
              </a:rPr>
              <a:t> the </a:t>
            </a:r>
            <a:r>
              <a:rPr lang="en-GB" sz="1200" spc="-5" dirty="0">
                <a:latin typeface="Calibri"/>
                <a:cs typeface="Calibri"/>
              </a:rPr>
              <a:t>left,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the </a:t>
            </a:r>
            <a:r>
              <a:rPr lang="en-GB" sz="1200" spc="-254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average</a:t>
            </a:r>
            <a:r>
              <a:rPr lang="en-GB" sz="1200" i="1" spc="5" dirty="0">
                <a:latin typeface="Calibri"/>
                <a:cs typeface="Calibri"/>
              </a:rPr>
              <a:t> </a:t>
            </a:r>
            <a:r>
              <a:rPr lang="en-GB" sz="1200" i="1" spc="-10" dirty="0">
                <a:latin typeface="Calibri"/>
                <a:cs typeface="Calibri"/>
              </a:rPr>
              <a:t>attendance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over that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period </a:t>
            </a:r>
            <a:r>
              <a:rPr lang="en-GB" sz="1200" i="1" dirty="0">
                <a:latin typeface="Calibri"/>
                <a:cs typeface="Calibri"/>
              </a:rPr>
              <a:t>is</a:t>
            </a:r>
            <a:r>
              <a:rPr lang="en-GB" sz="1200" i="1" spc="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shown</a:t>
            </a:r>
            <a:r>
              <a:rPr lang="en-GB" sz="1200" spc="-5" dirty="0">
                <a:latin typeface="Calibri"/>
                <a:cs typeface="Calibri"/>
              </a:rPr>
              <a:t>.</a:t>
            </a:r>
            <a:r>
              <a:rPr lang="en-GB" sz="120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There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is</a:t>
            </a:r>
            <a:r>
              <a:rPr lang="en-GB" sz="1200" spc="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also</a:t>
            </a:r>
            <a:r>
              <a:rPr lang="en-GB" sz="1200" spc="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an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expandable</a:t>
            </a:r>
            <a:r>
              <a:rPr lang="en-GB" sz="1200" spc="-2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frame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that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shows</a:t>
            </a:r>
            <a:r>
              <a:rPr lang="en-GB" sz="1200" spc="35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attendance </a:t>
            </a:r>
            <a:r>
              <a:rPr lang="en-GB" sz="1200" b="1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trends</a:t>
            </a:r>
            <a:r>
              <a:rPr lang="en-GB" sz="1200" b="1" spc="-25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installation</a:t>
            </a:r>
            <a:r>
              <a:rPr lang="en-GB" sz="1200" b="1" spc="-10" dirty="0">
                <a:latin typeface="Calibri"/>
                <a:cs typeface="Calibri"/>
              </a:rPr>
              <a:t>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GB" sz="1200" i="1" spc="-5" dirty="0">
                <a:latin typeface="Calibri"/>
                <a:cs typeface="Calibri"/>
              </a:rPr>
              <a:t>Dedicated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team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counts </a:t>
            </a:r>
            <a:r>
              <a:rPr lang="en-GB" sz="1200" dirty="0">
                <a:latin typeface="Calibri"/>
                <a:cs typeface="Calibri"/>
              </a:rPr>
              <a:t>people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in</a:t>
            </a:r>
            <a:r>
              <a:rPr lang="en-GB" sz="1200" spc="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each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service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</a:t>
            </a:r>
            <a:r>
              <a:rPr lang="en-GB" sz="1200" dirty="0">
                <a:latin typeface="Calibri"/>
                <a:cs typeface="Calibri"/>
              </a:rPr>
              <a:t> with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more </a:t>
            </a:r>
            <a:r>
              <a:rPr lang="en-GB" sz="1200" b="1" dirty="0">
                <a:latin typeface="Calibri"/>
                <a:cs typeface="Calibri"/>
              </a:rPr>
              <a:t>than 70%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b="1" spc="-10" dirty="0">
                <a:latin typeface="Calibri"/>
                <a:cs typeface="Calibri"/>
              </a:rPr>
              <a:t>attendance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each.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GB" sz="1200" i="1" spc="-10" dirty="0">
                <a:latin typeface="Calibri"/>
                <a:cs typeface="Calibri"/>
              </a:rPr>
              <a:t>Team-in-progress</a:t>
            </a:r>
            <a:r>
              <a:rPr lang="en-GB" sz="1200" i="1" spc="-2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counts </a:t>
            </a:r>
            <a:r>
              <a:rPr lang="en-GB" sz="1200" dirty="0">
                <a:latin typeface="Calibri"/>
                <a:cs typeface="Calibri"/>
              </a:rPr>
              <a:t>people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in</a:t>
            </a:r>
            <a:r>
              <a:rPr lang="en-GB" sz="1200" spc="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each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service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</a:t>
            </a:r>
            <a:r>
              <a:rPr lang="en-GB" sz="1200" dirty="0">
                <a:latin typeface="Calibri"/>
                <a:cs typeface="Calibri"/>
              </a:rPr>
              <a:t> with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50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to</a:t>
            </a:r>
            <a:r>
              <a:rPr lang="en-GB" sz="1200" b="1" spc="1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70%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b="1" spc="-10" dirty="0">
                <a:latin typeface="Calibri"/>
                <a:cs typeface="Calibri"/>
              </a:rPr>
              <a:t>attendance </a:t>
            </a:r>
            <a:r>
              <a:rPr lang="en-GB" sz="1200" spc="-5" dirty="0">
                <a:latin typeface="Calibri"/>
                <a:cs typeface="Calibri"/>
              </a:rPr>
              <a:t>each.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GB" sz="1200" i="1" spc="-5" dirty="0">
                <a:latin typeface="Calibri"/>
                <a:cs typeface="Calibri"/>
              </a:rPr>
              <a:t>ICU</a:t>
            </a:r>
            <a:r>
              <a:rPr lang="en-GB" sz="1200" i="1" spc="1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team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counts </a:t>
            </a:r>
            <a:r>
              <a:rPr lang="en-GB" sz="1200" dirty="0">
                <a:latin typeface="Calibri"/>
                <a:cs typeface="Calibri"/>
              </a:rPr>
              <a:t>people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in </a:t>
            </a:r>
            <a:r>
              <a:rPr lang="en-GB" sz="1200" spc="-5" dirty="0">
                <a:latin typeface="Calibri"/>
                <a:cs typeface="Calibri"/>
              </a:rPr>
              <a:t>each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service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 with</a:t>
            </a:r>
            <a:r>
              <a:rPr lang="en-GB" sz="1200" spc="15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less</a:t>
            </a:r>
            <a:r>
              <a:rPr lang="en-GB" sz="1200" b="1" dirty="0">
                <a:latin typeface="Calibri"/>
                <a:cs typeface="Calibri"/>
              </a:rPr>
              <a:t> than</a:t>
            </a:r>
            <a:r>
              <a:rPr lang="en-GB" sz="1200" b="1" spc="1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50%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b="1" spc="-10" dirty="0">
                <a:latin typeface="Calibri"/>
                <a:cs typeface="Calibri"/>
              </a:rPr>
              <a:t>attendance</a:t>
            </a:r>
            <a:r>
              <a:rPr lang="en-GB" sz="1200" b="1" spc="-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each.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GB" sz="1200" i="1" spc="-5" dirty="0">
                <a:latin typeface="Calibri"/>
                <a:cs typeface="Calibri"/>
              </a:rPr>
              <a:t>Please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pay</a:t>
            </a:r>
            <a:r>
              <a:rPr lang="en-GB" sz="1200" i="1" spc="5" dirty="0">
                <a:latin typeface="Calibri"/>
                <a:cs typeface="Calibri"/>
              </a:rPr>
              <a:t> </a:t>
            </a:r>
            <a:r>
              <a:rPr lang="en-GB" sz="1200" i="1" spc="-10" dirty="0">
                <a:latin typeface="Calibri"/>
                <a:cs typeface="Calibri"/>
              </a:rPr>
              <a:t>extra</a:t>
            </a:r>
            <a:r>
              <a:rPr lang="en-GB" sz="1200" i="1" spc="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care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and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attention</a:t>
            </a:r>
            <a:r>
              <a:rPr lang="en-GB" sz="1200" i="1" spc="-2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to</a:t>
            </a:r>
            <a:r>
              <a:rPr lang="en-GB" sz="1200" i="1" spc="-1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your</a:t>
            </a:r>
            <a:r>
              <a:rPr lang="en-GB" sz="1200" i="1" spc="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team</a:t>
            </a:r>
            <a:r>
              <a:rPr lang="en-GB" sz="1200" i="1" dirty="0">
                <a:latin typeface="Calibri"/>
                <a:cs typeface="Calibri"/>
              </a:rPr>
              <a:t> in </a:t>
            </a:r>
            <a:r>
              <a:rPr lang="en-GB" sz="1200" i="1" spc="-5" dirty="0">
                <a:latin typeface="Calibri"/>
                <a:cs typeface="Calibri"/>
              </a:rPr>
              <a:t>progress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and ICU</a:t>
            </a:r>
            <a:r>
              <a:rPr lang="en-GB" sz="1200" i="1" spc="1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team.</a:t>
            </a:r>
            <a:endParaRPr lang="en-GB" sz="1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06525" y="436689"/>
            <a:ext cx="76835" cy="1597025"/>
            <a:chOff x="4306525" y="436689"/>
            <a:chExt cx="76835" cy="1597025"/>
          </a:xfrm>
        </p:grpSpPr>
        <p:sp>
          <p:nvSpPr>
            <p:cNvPr id="6" name="object 6"/>
            <p:cNvSpPr/>
            <p:nvPr/>
          </p:nvSpPr>
          <p:spPr>
            <a:xfrm>
              <a:off x="4328165" y="457326"/>
              <a:ext cx="41910" cy="1556385"/>
            </a:xfrm>
            <a:custGeom>
              <a:avLst/>
              <a:gdLst/>
              <a:ahLst/>
              <a:cxnLst/>
              <a:rect l="l" t="t" r="r" b="b"/>
              <a:pathLst>
                <a:path w="41910" h="1556385">
                  <a:moveTo>
                    <a:pt x="14984" y="341191"/>
                  </a:moveTo>
                  <a:lnTo>
                    <a:pt x="14021" y="374112"/>
                  </a:lnTo>
                  <a:lnTo>
                    <a:pt x="11080" y="442334"/>
                  </a:lnTo>
                  <a:lnTo>
                    <a:pt x="6852" y="518795"/>
                  </a:lnTo>
                  <a:lnTo>
                    <a:pt x="3194" y="586917"/>
                  </a:lnTo>
                  <a:lnTo>
                    <a:pt x="994" y="645468"/>
                  </a:lnTo>
                  <a:lnTo>
                    <a:pt x="10" y="696425"/>
                  </a:lnTo>
                  <a:lnTo>
                    <a:pt x="0" y="741766"/>
                  </a:lnTo>
                  <a:lnTo>
                    <a:pt x="721" y="783470"/>
                  </a:lnTo>
                  <a:lnTo>
                    <a:pt x="1932" y="823514"/>
                  </a:lnTo>
                  <a:lnTo>
                    <a:pt x="3467" y="866127"/>
                  </a:lnTo>
                  <a:lnTo>
                    <a:pt x="4853" y="906536"/>
                  </a:lnTo>
                  <a:lnTo>
                    <a:pt x="6079" y="953469"/>
                  </a:lnTo>
                  <a:lnTo>
                    <a:pt x="6827" y="1006654"/>
                  </a:lnTo>
                  <a:lnTo>
                    <a:pt x="6695" y="1147928"/>
                  </a:lnTo>
                  <a:lnTo>
                    <a:pt x="6852" y="1190899"/>
                  </a:lnTo>
                  <a:lnTo>
                    <a:pt x="7332" y="1238959"/>
                  </a:lnTo>
                  <a:lnTo>
                    <a:pt x="7950" y="1281389"/>
                  </a:lnTo>
                  <a:lnTo>
                    <a:pt x="8567" y="1320641"/>
                  </a:lnTo>
                  <a:lnTo>
                    <a:pt x="9047" y="1359169"/>
                  </a:lnTo>
                  <a:lnTo>
                    <a:pt x="9253" y="1399426"/>
                  </a:lnTo>
                  <a:lnTo>
                    <a:pt x="9047" y="1443868"/>
                  </a:lnTo>
                  <a:lnTo>
                    <a:pt x="8293" y="1494946"/>
                  </a:lnTo>
                  <a:lnTo>
                    <a:pt x="6852" y="1555114"/>
                  </a:lnTo>
                  <a:lnTo>
                    <a:pt x="11805" y="1556003"/>
                  </a:lnTo>
                  <a:lnTo>
                    <a:pt x="17901" y="1555496"/>
                  </a:lnTo>
                  <a:lnTo>
                    <a:pt x="25140" y="1555114"/>
                  </a:lnTo>
                  <a:lnTo>
                    <a:pt x="23248" y="1480809"/>
                  </a:lnTo>
                  <a:lnTo>
                    <a:pt x="21163" y="1413219"/>
                  </a:lnTo>
                  <a:lnTo>
                    <a:pt x="17173" y="1294980"/>
                  </a:lnTo>
                  <a:lnTo>
                    <a:pt x="15651" y="1242724"/>
                  </a:lnTo>
                  <a:lnTo>
                    <a:pt x="14698" y="1193975"/>
                  </a:lnTo>
                  <a:lnTo>
                    <a:pt x="14504" y="1147928"/>
                  </a:lnTo>
                  <a:lnTo>
                    <a:pt x="15261" y="1103783"/>
                  </a:lnTo>
                  <a:lnTo>
                    <a:pt x="17159" y="1060736"/>
                  </a:lnTo>
                  <a:lnTo>
                    <a:pt x="20389" y="1017984"/>
                  </a:lnTo>
                  <a:lnTo>
                    <a:pt x="25140" y="974725"/>
                  </a:lnTo>
                  <a:lnTo>
                    <a:pt x="31299" y="920765"/>
                  </a:lnTo>
                  <a:lnTo>
                    <a:pt x="36094" y="866127"/>
                  </a:lnTo>
                  <a:lnTo>
                    <a:pt x="39449" y="811271"/>
                  </a:lnTo>
                  <a:lnTo>
                    <a:pt x="41290" y="756656"/>
                  </a:lnTo>
                  <a:lnTo>
                    <a:pt x="41541" y="702742"/>
                  </a:lnTo>
                  <a:lnTo>
                    <a:pt x="40126" y="649990"/>
                  </a:lnTo>
                  <a:lnTo>
                    <a:pt x="36972" y="598859"/>
                  </a:lnTo>
                  <a:lnTo>
                    <a:pt x="32001" y="549809"/>
                  </a:lnTo>
                  <a:lnTo>
                    <a:pt x="25140" y="503300"/>
                  </a:lnTo>
                  <a:lnTo>
                    <a:pt x="19431" y="463076"/>
                  </a:lnTo>
                  <a:lnTo>
                    <a:pt x="16118" y="423030"/>
                  </a:lnTo>
                  <a:lnTo>
                    <a:pt x="14779" y="382259"/>
                  </a:lnTo>
                  <a:lnTo>
                    <a:pt x="14984" y="341191"/>
                  </a:lnTo>
                  <a:close/>
                </a:path>
                <a:path w="41910" h="1556385">
                  <a:moveTo>
                    <a:pt x="15820" y="312016"/>
                  </a:moveTo>
                  <a:lnTo>
                    <a:pt x="14991" y="339859"/>
                  </a:lnTo>
                  <a:lnTo>
                    <a:pt x="14984" y="341191"/>
                  </a:lnTo>
                  <a:lnTo>
                    <a:pt x="15805" y="313092"/>
                  </a:lnTo>
                  <a:lnTo>
                    <a:pt x="15820" y="312016"/>
                  </a:lnTo>
                  <a:close/>
                </a:path>
                <a:path w="41910" h="1556385">
                  <a:moveTo>
                    <a:pt x="15742" y="0"/>
                  </a:moveTo>
                  <a:lnTo>
                    <a:pt x="6852" y="635"/>
                  </a:lnTo>
                  <a:lnTo>
                    <a:pt x="9517" y="40233"/>
                  </a:lnTo>
                  <a:lnTo>
                    <a:pt x="11936" y="79785"/>
                  </a:lnTo>
                  <a:lnTo>
                    <a:pt x="13981" y="120326"/>
                  </a:lnTo>
                  <a:lnTo>
                    <a:pt x="15521" y="162892"/>
                  </a:lnTo>
                  <a:lnTo>
                    <a:pt x="16425" y="208518"/>
                  </a:lnTo>
                  <a:lnTo>
                    <a:pt x="16563" y="258239"/>
                  </a:lnTo>
                  <a:lnTo>
                    <a:pt x="15820" y="312016"/>
                  </a:lnTo>
                  <a:lnTo>
                    <a:pt x="16330" y="294925"/>
                  </a:lnTo>
                  <a:lnTo>
                    <a:pt x="18374" y="246555"/>
                  </a:lnTo>
                  <a:lnTo>
                    <a:pt x="20700" y="193845"/>
                  </a:lnTo>
                  <a:lnTo>
                    <a:pt x="22885" y="135891"/>
                  </a:lnTo>
                  <a:lnTo>
                    <a:pt x="24506" y="71788"/>
                  </a:lnTo>
                  <a:lnTo>
                    <a:pt x="25140" y="635"/>
                  </a:lnTo>
                  <a:lnTo>
                    <a:pt x="18028" y="253"/>
                  </a:lnTo>
                  <a:lnTo>
                    <a:pt x="1574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7163" y="457326"/>
              <a:ext cx="35560" cy="1555750"/>
            </a:xfrm>
            <a:custGeom>
              <a:avLst/>
              <a:gdLst/>
              <a:ahLst/>
              <a:cxnLst/>
              <a:rect l="l" t="t" r="r" b="b"/>
              <a:pathLst>
                <a:path w="35560" h="1555750">
                  <a:moveTo>
                    <a:pt x="26142" y="635"/>
                  </a:moveTo>
                  <a:lnTo>
                    <a:pt x="30645" y="34559"/>
                  </a:lnTo>
                  <a:lnTo>
                    <a:pt x="33510" y="73624"/>
                  </a:lnTo>
                  <a:lnTo>
                    <a:pt x="34984" y="117184"/>
                  </a:lnTo>
                  <a:lnTo>
                    <a:pt x="35311" y="164592"/>
                  </a:lnTo>
                  <a:lnTo>
                    <a:pt x="34738" y="215202"/>
                  </a:lnTo>
                  <a:lnTo>
                    <a:pt x="33510" y="268368"/>
                  </a:lnTo>
                  <a:lnTo>
                    <a:pt x="31873" y="323443"/>
                  </a:lnTo>
                  <a:lnTo>
                    <a:pt x="30072" y="379781"/>
                  </a:lnTo>
                  <a:lnTo>
                    <a:pt x="28353" y="436736"/>
                  </a:lnTo>
                  <a:lnTo>
                    <a:pt x="26961" y="493661"/>
                  </a:lnTo>
                  <a:lnTo>
                    <a:pt x="26142" y="549910"/>
                  </a:lnTo>
                  <a:lnTo>
                    <a:pt x="25899" y="603396"/>
                  </a:lnTo>
                  <a:lnTo>
                    <a:pt x="26003" y="653086"/>
                  </a:lnTo>
                  <a:lnTo>
                    <a:pt x="26355" y="699915"/>
                  </a:lnTo>
                  <a:lnTo>
                    <a:pt x="26856" y="744815"/>
                  </a:lnTo>
                  <a:lnTo>
                    <a:pt x="27405" y="788721"/>
                  </a:lnTo>
                  <a:lnTo>
                    <a:pt x="27903" y="832566"/>
                  </a:lnTo>
                  <a:lnTo>
                    <a:pt x="28250" y="877285"/>
                  </a:lnTo>
                  <a:lnTo>
                    <a:pt x="28348" y="923810"/>
                  </a:lnTo>
                  <a:lnTo>
                    <a:pt x="28095" y="973075"/>
                  </a:lnTo>
                  <a:lnTo>
                    <a:pt x="27393" y="1026015"/>
                  </a:lnTo>
                  <a:lnTo>
                    <a:pt x="26142" y="1083564"/>
                  </a:lnTo>
                  <a:lnTo>
                    <a:pt x="24487" y="1151580"/>
                  </a:lnTo>
                  <a:lnTo>
                    <a:pt x="23311" y="1210081"/>
                  </a:lnTo>
                  <a:lnTo>
                    <a:pt x="22586" y="1261472"/>
                  </a:lnTo>
                  <a:lnTo>
                    <a:pt x="22285" y="1308155"/>
                  </a:lnTo>
                  <a:lnTo>
                    <a:pt x="22379" y="1352536"/>
                  </a:lnTo>
                  <a:lnTo>
                    <a:pt x="22840" y="1397018"/>
                  </a:lnTo>
                  <a:lnTo>
                    <a:pt x="23640" y="1444006"/>
                  </a:lnTo>
                  <a:lnTo>
                    <a:pt x="24750" y="1495903"/>
                  </a:lnTo>
                  <a:lnTo>
                    <a:pt x="26142" y="1555114"/>
                  </a:lnTo>
                  <a:lnTo>
                    <a:pt x="18903" y="1555623"/>
                  </a:lnTo>
                  <a:lnTo>
                    <a:pt x="12426" y="1554607"/>
                  </a:lnTo>
                  <a:lnTo>
                    <a:pt x="7854" y="1555114"/>
                  </a:lnTo>
                  <a:lnTo>
                    <a:pt x="10289" y="1493060"/>
                  </a:lnTo>
                  <a:lnTo>
                    <a:pt x="10658" y="1435821"/>
                  </a:lnTo>
                  <a:lnTo>
                    <a:pt x="9534" y="1382704"/>
                  </a:lnTo>
                  <a:lnTo>
                    <a:pt x="7488" y="1333017"/>
                  </a:lnTo>
                  <a:lnTo>
                    <a:pt x="5092" y="1286065"/>
                  </a:lnTo>
                  <a:lnTo>
                    <a:pt x="2916" y="1241155"/>
                  </a:lnTo>
                  <a:lnTo>
                    <a:pt x="1533" y="1197594"/>
                  </a:lnTo>
                  <a:lnTo>
                    <a:pt x="1514" y="1154689"/>
                  </a:lnTo>
                  <a:lnTo>
                    <a:pt x="3431" y="1111745"/>
                  </a:lnTo>
                  <a:lnTo>
                    <a:pt x="7854" y="1068070"/>
                  </a:lnTo>
                  <a:lnTo>
                    <a:pt x="13018" y="1024452"/>
                  </a:lnTo>
                  <a:lnTo>
                    <a:pt x="16828" y="981579"/>
                  </a:lnTo>
                  <a:lnTo>
                    <a:pt x="19360" y="938489"/>
                  </a:lnTo>
                  <a:lnTo>
                    <a:pt x="20692" y="894218"/>
                  </a:lnTo>
                  <a:lnTo>
                    <a:pt x="20903" y="847804"/>
                  </a:lnTo>
                  <a:lnTo>
                    <a:pt x="20071" y="798285"/>
                  </a:lnTo>
                  <a:lnTo>
                    <a:pt x="18272" y="744698"/>
                  </a:lnTo>
                  <a:lnTo>
                    <a:pt x="15584" y="686082"/>
                  </a:lnTo>
                  <a:lnTo>
                    <a:pt x="12086" y="621473"/>
                  </a:lnTo>
                  <a:lnTo>
                    <a:pt x="7854" y="549910"/>
                  </a:lnTo>
                  <a:lnTo>
                    <a:pt x="4319" y="484077"/>
                  </a:lnTo>
                  <a:lnTo>
                    <a:pt x="1929" y="423205"/>
                  </a:lnTo>
                  <a:lnTo>
                    <a:pt x="538" y="366701"/>
                  </a:lnTo>
                  <a:lnTo>
                    <a:pt x="0" y="313969"/>
                  </a:lnTo>
                  <a:lnTo>
                    <a:pt x="168" y="264418"/>
                  </a:lnTo>
                  <a:lnTo>
                    <a:pt x="898" y="217452"/>
                  </a:lnTo>
                  <a:lnTo>
                    <a:pt x="2043" y="172479"/>
                  </a:lnTo>
                  <a:lnTo>
                    <a:pt x="3457" y="128904"/>
                  </a:lnTo>
                  <a:lnTo>
                    <a:pt x="4995" y="86134"/>
                  </a:lnTo>
                  <a:lnTo>
                    <a:pt x="6509" y="43575"/>
                  </a:lnTo>
                  <a:lnTo>
                    <a:pt x="7854" y="635"/>
                  </a:lnTo>
                  <a:lnTo>
                    <a:pt x="12934" y="0"/>
                  </a:lnTo>
                  <a:lnTo>
                    <a:pt x="21443" y="1397"/>
                  </a:lnTo>
                  <a:lnTo>
                    <a:pt x="26142" y="635"/>
                  </a:lnTo>
                  <a:close/>
                </a:path>
              </a:pathLst>
            </a:custGeom>
            <a:ln w="41275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528317" y="2117344"/>
            <a:ext cx="2053083" cy="1458595"/>
            <a:chOff x="1528317" y="2117344"/>
            <a:chExt cx="1607185" cy="1458595"/>
          </a:xfrm>
        </p:grpSpPr>
        <p:sp>
          <p:nvSpPr>
            <p:cNvPr id="9" name="object 9"/>
            <p:cNvSpPr/>
            <p:nvPr/>
          </p:nvSpPr>
          <p:spPr>
            <a:xfrm>
              <a:off x="1534667" y="2985516"/>
              <a:ext cx="1594485" cy="584200"/>
            </a:xfrm>
            <a:custGeom>
              <a:avLst/>
              <a:gdLst/>
              <a:ahLst/>
              <a:cxnLst/>
              <a:rect l="l" t="t" r="r" b="b"/>
              <a:pathLst>
                <a:path w="1594485" h="584200">
                  <a:moveTo>
                    <a:pt x="0" y="583691"/>
                  </a:moveTo>
                  <a:lnTo>
                    <a:pt x="1594104" y="583691"/>
                  </a:lnTo>
                  <a:lnTo>
                    <a:pt x="1594104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12700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0256" y="2117344"/>
              <a:ext cx="239395" cy="868680"/>
            </a:xfrm>
            <a:custGeom>
              <a:avLst/>
              <a:gdLst/>
              <a:ahLst/>
              <a:cxnLst/>
              <a:rect l="l" t="t" r="r" b="b"/>
              <a:pathLst>
                <a:path w="239394" h="868680">
                  <a:moveTo>
                    <a:pt x="0" y="774953"/>
                  </a:moveTo>
                  <a:lnTo>
                    <a:pt x="22225" y="868171"/>
                  </a:lnTo>
                  <a:lnTo>
                    <a:pt x="77431" y="801877"/>
                  </a:lnTo>
                  <a:lnTo>
                    <a:pt x="52450" y="801877"/>
                  </a:lnTo>
                  <a:lnTo>
                    <a:pt x="24637" y="795401"/>
                  </a:lnTo>
                  <a:lnTo>
                    <a:pt x="27900" y="781483"/>
                  </a:lnTo>
                  <a:lnTo>
                    <a:pt x="0" y="774953"/>
                  </a:lnTo>
                  <a:close/>
                </a:path>
                <a:path w="239394" h="868680">
                  <a:moveTo>
                    <a:pt x="27900" y="781483"/>
                  </a:moveTo>
                  <a:lnTo>
                    <a:pt x="24637" y="795401"/>
                  </a:lnTo>
                  <a:lnTo>
                    <a:pt x="52450" y="801877"/>
                  </a:lnTo>
                  <a:lnTo>
                    <a:pt x="55706" y="787991"/>
                  </a:lnTo>
                  <a:lnTo>
                    <a:pt x="27900" y="781483"/>
                  </a:lnTo>
                  <a:close/>
                </a:path>
                <a:path w="239394" h="868680">
                  <a:moveTo>
                    <a:pt x="55706" y="787991"/>
                  </a:moveTo>
                  <a:lnTo>
                    <a:pt x="52450" y="801877"/>
                  </a:lnTo>
                  <a:lnTo>
                    <a:pt x="77431" y="801877"/>
                  </a:lnTo>
                  <a:lnTo>
                    <a:pt x="83566" y="794511"/>
                  </a:lnTo>
                  <a:lnTo>
                    <a:pt x="55706" y="787991"/>
                  </a:lnTo>
                  <a:close/>
                </a:path>
                <a:path w="239394" h="868680">
                  <a:moveTo>
                    <a:pt x="211074" y="0"/>
                  </a:moveTo>
                  <a:lnTo>
                    <a:pt x="27900" y="781483"/>
                  </a:lnTo>
                  <a:lnTo>
                    <a:pt x="55706" y="787991"/>
                  </a:lnTo>
                  <a:lnTo>
                    <a:pt x="238887" y="6603"/>
                  </a:lnTo>
                  <a:lnTo>
                    <a:pt x="211074" y="0"/>
                  </a:lnTo>
                  <a:close/>
                </a:path>
              </a:pathLst>
            </a:custGeom>
            <a:solidFill>
              <a:srgbClr val="FFC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36319" y="656844"/>
            <a:ext cx="3048000" cy="1463040"/>
          </a:xfrm>
          <a:prstGeom prst="rect">
            <a:avLst/>
          </a:prstGeom>
          <a:ln w="9525">
            <a:solidFill>
              <a:srgbClr val="FFC535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592455">
              <a:lnSpc>
                <a:spcPct val="100000"/>
              </a:lnSpc>
              <a:spcBef>
                <a:spcPts val="1345"/>
              </a:spcBef>
            </a:pPr>
            <a:r>
              <a:rPr sz="2800" spc="-5" dirty="0">
                <a:latin typeface="Calibri Light"/>
                <a:cs typeface="Calibri Light"/>
              </a:rPr>
              <a:t>Sidebar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Options:</a:t>
            </a:r>
            <a:endParaRPr sz="2800">
              <a:latin typeface="Calibri Light"/>
              <a:cs typeface="Calibri Light"/>
            </a:endParaRPr>
          </a:p>
          <a:p>
            <a:pPr marL="1064895" indent="-6864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1064895" algn="l"/>
                <a:tab pos="1065530" algn="l"/>
              </a:tabLst>
            </a:pPr>
            <a:r>
              <a:rPr sz="2000" spc="-10" dirty="0">
                <a:latin typeface="Calibri Light"/>
                <a:cs typeface="Calibri Light"/>
              </a:rPr>
              <a:t>Attendance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trends</a:t>
            </a:r>
            <a:endParaRPr sz="2000">
              <a:latin typeface="Calibri Light"/>
              <a:cs typeface="Calibri Light"/>
            </a:endParaRPr>
          </a:p>
          <a:p>
            <a:pPr marL="1645920">
              <a:lnSpc>
                <a:spcPct val="100000"/>
              </a:lnSpc>
              <a:spcBef>
                <a:spcPts val="950"/>
              </a:spcBef>
            </a:pPr>
            <a:r>
              <a:rPr sz="1300" spc="-10" dirty="0">
                <a:latin typeface="Calibri Light"/>
                <a:cs typeface="Calibri Light"/>
              </a:rPr>
              <a:t>(best</a:t>
            </a:r>
            <a:r>
              <a:rPr sz="1300" spc="-25" dirty="0">
                <a:latin typeface="Calibri Light"/>
                <a:cs typeface="Calibri Light"/>
              </a:rPr>
              <a:t> </a:t>
            </a:r>
            <a:r>
              <a:rPr sz="1300" spc="-10" dirty="0">
                <a:latin typeface="Calibri Light"/>
                <a:cs typeface="Calibri Light"/>
              </a:rPr>
              <a:t>viewed</a:t>
            </a:r>
            <a:r>
              <a:rPr sz="1300" spc="5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on</a:t>
            </a:r>
            <a:r>
              <a:rPr sz="1300" spc="-10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PC)</a:t>
            </a:r>
            <a:endParaRPr sz="1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7360" y="2612387"/>
            <a:ext cx="8378640" cy="391820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54296" y="336804"/>
            <a:ext cx="6858000" cy="2074545"/>
          </a:xfrm>
          <a:custGeom>
            <a:avLst/>
            <a:gdLst/>
            <a:ahLst/>
            <a:cxnLst/>
            <a:rect l="l" t="t" r="r" b="b"/>
            <a:pathLst>
              <a:path w="6858000" h="2074545">
                <a:moveTo>
                  <a:pt x="6858000" y="0"/>
                </a:moveTo>
                <a:lnTo>
                  <a:pt x="0" y="0"/>
                </a:lnTo>
                <a:lnTo>
                  <a:pt x="0" y="2074164"/>
                </a:lnTo>
                <a:lnTo>
                  <a:pt x="6858000" y="2074164"/>
                </a:lnTo>
                <a:lnTo>
                  <a:pt x="685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33671" y="272287"/>
            <a:ext cx="6560184" cy="20940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GB" sz="1200" spc="-10" dirty="0">
                <a:latin typeface="Calibri"/>
                <a:cs typeface="Calibri"/>
              </a:rPr>
              <a:t>First,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select</a:t>
            </a:r>
            <a:r>
              <a:rPr lang="en-GB" sz="1200" spc="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a</a:t>
            </a:r>
            <a:r>
              <a:rPr lang="en-GB" sz="1200" spc="-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date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that</a:t>
            </a:r>
            <a:r>
              <a:rPr lang="en-GB" sz="1200" i="1" spc="-2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corresponds to</a:t>
            </a:r>
            <a:r>
              <a:rPr lang="en-GB" sz="1200" i="1" spc="-20" dirty="0">
                <a:latin typeface="Calibri"/>
                <a:cs typeface="Calibri"/>
              </a:rPr>
              <a:t> </a:t>
            </a:r>
            <a:r>
              <a:rPr lang="en-GB" sz="1200" i="1" dirty="0">
                <a:latin typeface="Calibri"/>
                <a:cs typeface="Calibri"/>
              </a:rPr>
              <a:t>a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i="1" spc="-15" dirty="0">
                <a:latin typeface="Calibri"/>
                <a:cs typeface="Calibri"/>
              </a:rPr>
              <a:t>Sunday.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GB" sz="1200" spc="-5" dirty="0">
                <a:latin typeface="Calibri"/>
                <a:cs typeface="Calibri"/>
              </a:rPr>
              <a:t>There</a:t>
            </a:r>
            <a:r>
              <a:rPr lang="en-GB" sz="1200" spc="-2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are four</a:t>
            </a:r>
            <a:r>
              <a:rPr lang="en-GB" sz="1200" spc="-3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tabs: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attendance</a:t>
            </a:r>
            <a:r>
              <a:rPr lang="en-GB" sz="1200" spc="-2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trends,</a:t>
            </a:r>
            <a:r>
              <a:rPr lang="en-GB" sz="1200" spc="-2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dedicated</a:t>
            </a:r>
            <a:r>
              <a:rPr lang="en-GB" sz="1200" spc="-2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team,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team-in-progress</a:t>
            </a:r>
            <a:r>
              <a:rPr lang="en-GB" sz="1200" spc="-20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and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ICU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team.</a:t>
            </a:r>
            <a:endParaRPr lang="en-GB" sz="1200" dirty="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1010"/>
              </a:spcBef>
            </a:pPr>
            <a:r>
              <a:rPr lang="en-GB" sz="1200" i="1" spc="-10" dirty="0">
                <a:latin typeface="Calibri"/>
                <a:cs typeface="Calibri"/>
              </a:rPr>
              <a:t>Attendance</a:t>
            </a:r>
            <a:r>
              <a:rPr lang="en-GB" sz="1200" i="1" spc="-5" dirty="0">
                <a:latin typeface="Calibri"/>
                <a:cs typeface="Calibri"/>
              </a:rPr>
              <a:t> trends </a:t>
            </a:r>
            <a:r>
              <a:rPr lang="en-GB" sz="1200" spc="-5" dirty="0">
                <a:latin typeface="Calibri"/>
                <a:cs typeface="Calibri"/>
              </a:rPr>
              <a:t>show</a:t>
            </a:r>
            <a:r>
              <a:rPr lang="en-GB" sz="1200" spc="2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the</a:t>
            </a:r>
            <a:r>
              <a:rPr lang="en-GB" sz="1200" b="1" spc="-10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number</a:t>
            </a:r>
            <a:r>
              <a:rPr lang="en-GB" sz="1200" b="1" spc="1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of</a:t>
            </a:r>
            <a:r>
              <a:rPr lang="en-GB" sz="1200" b="1" spc="15" dirty="0">
                <a:latin typeface="Calibri"/>
                <a:cs typeface="Calibri"/>
              </a:rPr>
              <a:t> </a:t>
            </a:r>
            <a:r>
              <a:rPr lang="en-GB" sz="1200" b="1" spc="-10" dirty="0">
                <a:latin typeface="Calibri"/>
                <a:cs typeface="Calibri"/>
              </a:rPr>
              <a:t>attendees</a:t>
            </a:r>
            <a:r>
              <a:rPr lang="en-GB" sz="1200" b="1" spc="-15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in</a:t>
            </a:r>
            <a:r>
              <a:rPr lang="en-GB" sz="1200" b="1" spc="10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your</a:t>
            </a:r>
            <a:r>
              <a:rPr lang="en-GB" sz="1200" b="1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installation</a:t>
            </a:r>
            <a:r>
              <a:rPr lang="en-GB" sz="1200" b="1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over</a:t>
            </a:r>
            <a:r>
              <a:rPr lang="en-GB" sz="1200" b="1" dirty="0">
                <a:latin typeface="Calibri"/>
                <a:cs typeface="Calibri"/>
              </a:rPr>
              <a:t> the</a:t>
            </a:r>
            <a:r>
              <a:rPr lang="en-GB" sz="1200" b="1" spc="-15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selected</a:t>
            </a:r>
            <a:r>
              <a:rPr lang="en-GB" sz="1200" b="1" dirty="0">
                <a:latin typeface="Calibri"/>
                <a:cs typeface="Calibri"/>
              </a:rPr>
              <a:t> period</a:t>
            </a:r>
            <a:r>
              <a:rPr lang="en-GB" sz="1200" dirty="0">
                <a:latin typeface="Calibri"/>
                <a:cs typeface="Calibri"/>
              </a:rPr>
              <a:t>. </a:t>
            </a:r>
            <a:r>
              <a:rPr lang="en-GB" sz="1200" spc="-5" dirty="0">
                <a:latin typeface="Calibri"/>
                <a:cs typeface="Calibri"/>
              </a:rPr>
              <a:t>On</a:t>
            </a:r>
            <a:r>
              <a:rPr lang="en-GB" sz="1200" dirty="0">
                <a:latin typeface="Calibri"/>
                <a:cs typeface="Calibri"/>
              </a:rPr>
              <a:t> the </a:t>
            </a:r>
            <a:r>
              <a:rPr lang="en-GB" sz="1200" spc="-5" dirty="0">
                <a:latin typeface="Calibri"/>
                <a:cs typeface="Calibri"/>
              </a:rPr>
              <a:t>left,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the </a:t>
            </a:r>
            <a:r>
              <a:rPr lang="en-GB" sz="1200" spc="-254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average</a:t>
            </a:r>
            <a:r>
              <a:rPr lang="en-GB" sz="1200" i="1" spc="5" dirty="0">
                <a:latin typeface="Calibri"/>
                <a:cs typeface="Calibri"/>
              </a:rPr>
              <a:t> </a:t>
            </a:r>
            <a:r>
              <a:rPr lang="en-GB" sz="1200" i="1" spc="-10" dirty="0">
                <a:latin typeface="Calibri"/>
                <a:cs typeface="Calibri"/>
              </a:rPr>
              <a:t>attendance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over that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period </a:t>
            </a:r>
            <a:r>
              <a:rPr lang="en-GB" sz="1200" i="1" dirty="0">
                <a:latin typeface="Calibri"/>
                <a:cs typeface="Calibri"/>
              </a:rPr>
              <a:t>is</a:t>
            </a:r>
            <a:r>
              <a:rPr lang="en-GB" sz="1200" i="1" spc="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shown</a:t>
            </a:r>
            <a:r>
              <a:rPr lang="en-GB" sz="1200" spc="-5" dirty="0">
                <a:latin typeface="Calibri"/>
                <a:cs typeface="Calibri"/>
              </a:rPr>
              <a:t>.</a:t>
            </a:r>
            <a:r>
              <a:rPr lang="en-GB" sz="120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There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is</a:t>
            </a:r>
            <a:r>
              <a:rPr lang="en-GB" sz="1200" spc="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also</a:t>
            </a:r>
            <a:r>
              <a:rPr lang="en-GB" sz="1200" spc="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an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expandable</a:t>
            </a:r>
            <a:r>
              <a:rPr lang="en-GB" sz="1200" spc="-2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frame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that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shows</a:t>
            </a:r>
            <a:r>
              <a:rPr lang="en-GB" sz="1200" spc="35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attendance </a:t>
            </a:r>
            <a:r>
              <a:rPr lang="en-GB" sz="1200" b="1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trends</a:t>
            </a:r>
            <a:r>
              <a:rPr lang="en-GB" sz="1200" b="1" spc="-25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installation</a:t>
            </a:r>
            <a:r>
              <a:rPr lang="en-GB" sz="1200" b="1" spc="-10" dirty="0">
                <a:latin typeface="Calibri"/>
                <a:cs typeface="Calibri"/>
              </a:rPr>
              <a:t>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GB" sz="1200" i="1" spc="-5" dirty="0">
                <a:latin typeface="Calibri"/>
                <a:cs typeface="Calibri"/>
              </a:rPr>
              <a:t>Dedicated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team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counts </a:t>
            </a:r>
            <a:r>
              <a:rPr lang="en-GB" sz="1200" dirty="0">
                <a:latin typeface="Calibri"/>
                <a:cs typeface="Calibri"/>
              </a:rPr>
              <a:t>people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in</a:t>
            </a:r>
            <a:r>
              <a:rPr lang="en-GB" sz="1200" spc="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each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service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</a:t>
            </a:r>
            <a:r>
              <a:rPr lang="en-GB" sz="1200" dirty="0">
                <a:latin typeface="Calibri"/>
                <a:cs typeface="Calibri"/>
              </a:rPr>
              <a:t> with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more </a:t>
            </a:r>
            <a:r>
              <a:rPr lang="en-GB" sz="1200" b="1" dirty="0">
                <a:latin typeface="Calibri"/>
                <a:cs typeface="Calibri"/>
              </a:rPr>
              <a:t>than 70%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b="1" spc="-10" dirty="0">
                <a:latin typeface="Calibri"/>
                <a:cs typeface="Calibri"/>
              </a:rPr>
              <a:t>attendance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each.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GB" sz="1200" i="1" spc="-10" dirty="0">
                <a:latin typeface="Calibri"/>
                <a:cs typeface="Calibri"/>
              </a:rPr>
              <a:t>Team-in-progress</a:t>
            </a:r>
            <a:r>
              <a:rPr lang="en-GB" sz="1200" i="1" spc="-2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counts </a:t>
            </a:r>
            <a:r>
              <a:rPr lang="en-GB" sz="1200" dirty="0">
                <a:latin typeface="Calibri"/>
                <a:cs typeface="Calibri"/>
              </a:rPr>
              <a:t>people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in</a:t>
            </a:r>
            <a:r>
              <a:rPr lang="en-GB" sz="1200" spc="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each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service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</a:t>
            </a:r>
            <a:r>
              <a:rPr lang="en-GB" sz="1200" dirty="0">
                <a:latin typeface="Calibri"/>
                <a:cs typeface="Calibri"/>
              </a:rPr>
              <a:t> with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50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to</a:t>
            </a:r>
            <a:r>
              <a:rPr lang="en-GB" sz="1200" b="1" spc="1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70%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b="1" spc="-10" dirty="0">
                <a:latin typeface="Calibri"/>
                <a:cs typeface="Calibri"/>
              </a:rPr>
              <a:t>attendance </a:t>
            </a:r>
            <a:r>
              <a:rPr lang="en-GB" sz="1200" spc="-5" dirty="0">
                <a:latin typeface="Calibri"/>
                <a:cs typeface="Calibri"/>
              </a:rPr>
              <a:t>each.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GB" sz="1200" i="1" spc="-5" dirty="0">
                <a:latin typeface="Calibri"/>
                <a:cs typeface="Calibri"/>
              </a:rPr>
              <a:t>ICU</a:t>
            </a:r>
            <a:r>
              <a:rPr lang="en-GB" sz="1200" i="1" spc="1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team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counts </a:t>
            </a:r>
            <a:r>
              <a:rPr lang="en-GB" sz="1200" dirty="0">
                <a:latin typeface="Calibri"/>
                <a:cs typeface="Calibri"/>
              </a:rPr>
              <a:t>people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in </a:t>
            </a:r>
            <a:r>
              <a:rPr lang="en-GB" sz="1200" spc="-5" dirty="0">
                <a:latin typeface="Calibri"/>
                <a:cs typeface="Calibri"/>
              </a:rPr>
              <a:t>each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service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 with</a:t>
            </a:r>
            <a:r>
              <a:rPr lang="en-GB" sz="1200" spc="15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less</a:t>
            </a:r>
            <a:r>
              <a:rPr lang="en-GB" sz="1200" b="1" dirty="0">
                <a:latin typeface="Calibri"/>
                <a:cs typeface="Calibri"/>
              </a:rPr>
              <a:t> than</a:t>
            </a:r>
            <a:r>
              <a:rPr lang="en-GB" sz="1200" b="1" spc="1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50%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b="1" spc="-10" dirty="0">
                <a:latin typeface="Calibri"/>
                <a:cs typeface="Calibri"/>
              </a:rPr>
              <a:t>attendance</a:t>
            </a:r>
            <a:r>
              <a:rPr lang="en-GB" sz="1200" b="1" spc="-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each.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GB" sz="1200" i="1" spc="-5" dirty="0">
                <a:latin typeface="Calibri"/>
                <a:cs typeface="Calibri"/>
              </a:rPr>
              <a:t>Please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pay</a:t>
            </a:r>
            <a:r>
              <a:rPr lang="en-GB" sz="1200" i="1" spc="5" dirty="0">
                <a:latin typeface="Calibri"/>
                <a:cs typeface="Calibri"/>
              </a:rPr>
              <a:t> </a:t>
            </a:r>
            <a:r>
              <a:rPr lang="en-GB" sz="1200" i="1" spc="-10" dirty="0">
                <a:latin typeface="Calibri"/>
                <a:cs typeface="Calibri"/>
              </a:rPr>
              <a:t>extra</a:t>
            </a:r>
            <a:r>
              <a:rPr lang="en-GB" sz="1200" i="1" spc="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care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and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attention</a:t>
            </a:r>
            <a:r>
              <a:rPr lang="en-GB" sz="1200" i="1" spc="-2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to</a:t>
            </a:r>
            <a:r>
              <a:rPr lang="en-GB" sz="1200" i="1" spc="-1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your</a:t>
            </a:r>
            <a:r>
              <a:rPr lang="en-GB" sz="1200" i="1" spc="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team</a:t>
            </a:r>
            <a:r>
              <a:rPr lang="en-GB" sz="1200" i="1" dirty="0">
                <a:latin typeface="Calibri"/>
                <a:cs typeface="Calibri"/>
              </a:rPr>
              <a:t> in </a:t>
            </a:r>
            <a:r>
              <a:rPr lang="en-GB" sz="1200" i="1" spc="-5" dirty="0">
                <a:latin typeface="Calibri"/>
                <a:cs typeface="Calibri"/>
              </a:rPr>
              <a:t>progress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and ICU</a:t>
            </a:r>
            <a:r>
              <a:rPr lang="en-GB" sz="1200" i="1" spc="1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team.</a:t>
            </a:r>
            <a:endParaRPr lang="en-GB" sz="1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06525" y="436689"/>
            <a:ext cx="76835" cy="1597025"/>
            <a:chOff x="4306525" y="436689"/>
            <a:chExt cx="76835" cy="1597025"/>
          </a:xfrm>
        </p:grpSpPr>
        <p:sp>
          <p:nvSpPr>
            <p:cNvPr id="6" name="object 6"/>
            <p:cNvSpPr/>
            <p:nvPr/>
          </p:nvSpPr>
          <p:spPr>
            <a:xfrm>
              <a:off x="4328165" y="457326"/>
              <a:ext cx="41910" cy="1556385"/>
            </a:xfrm>
            <a:custGeom>
              <a:avLst/>
              <a:gdLst/>
              <a:ahLst/>
              <a:cxnLst/>
              <a:rect l="l" t="t" r="r" b="b"/>
              <a:pathLst>
                <a:path w="41910" h="1556385">
                  <a:moveTo>
                    <a:pt x="14984" y="341191"/>
                  </a:moveTo>
                  <a:lnTo>
                    <a:pt x="14021" y="374112"/>
                  </a:lnTo>
                  <a:lnTo>
                    <a:pt x="11080" y="442334"/>
                  </a:lnTo>
                  <a:lnTo>
                    <a:pt x="6852" y="518795"/>
                  </a:lnTo>
                  <a:lnTo>
                    <a:pt x="3194" y="586917"/>
                  </a:lnTo>
                  <a:lnTo>
                    <a:pt x="994" y="645468"/>
                  </a:lnTo>
                  <a:lnTo>
                    <a:pt x="10" y="696425"/>
                  </a:lnTo>
                  <a:lnTo>
                    <a:pt x="0" y="741766"/>
                  </a:lnTo>
                  <a:lnTo>
                    <a:pt x="721" y="783470"/>
                  </a:lnTo>
                  <a:lnTo>
                    <a:pt x="1932" y="823514"/>
                  </a:lnTo>
                  <a:lnTo>
                    <a:pt x="3467" y="866127"/>
                  </a:lnTo>
                  <a:lnTo>
                    <a:pt x="4853" y="906536"/>
                  </a:lnTo>
                  <a:lnTo>
                    <a:pt x="6079" y="953469"/>
                  </a:lnTo>
                  <a:lnTo>
                    <a:pt x="6827" y="1006654"/>
                  </a:lnTo>
                  <a:lnTo>
                    <a:pt x="6695" y="1147928"/>
                  </a:lnTo>
                  <a:lnTo>
                    <a:pt x="6852" y="1190899"/>
                  </a:lnTo>
                  <a:lnTo>
                    <a:pt x="7332" y="1238959"/>
                  </a:lnTo>
                  <a:lnTo>
                    <a:pt x="7950" y="1281389"/>
                  </a:lnTo>
                  <a:lnTo>
                    <a:pt x="8567" y="1320641"/>
                  </a:lnTo>
                  <a:lnTo>
                    <a:pt x="9047" y="1359169"/>
                  </a:lnTo>
                  <a:lnTo>
                    <a:pt x="9253" y="1399426"/>
                  </a:lnTo>
                  <a:lnTo>
                    <a:pt x="9047" y="1443868"/>
                  </a:lnTo>
                  <a:lnTo>
                    <a:pt x="8293" y="1494946"/>
                  </a:lnTo>
                  <a:lnTo>
                    <a:pt x="6852" y="1555114"/>
                  </a:lnTo>
                  <a:lnTo>
                    <a:pt x="11805" y="1556003"/>
                  </a:lnTo>
                  <a:lnTo>
                    <a:pt x="17901" y="1555496"/>
                  </a:lnTo>
                  <a:lnTo>
                    <a:pt x="25140" y="1555114"/>
                  </a:lnTo>
                  <a:lnTo>
                    <a:pt x="23248" y="1480809"/>
                  </a:lnTo>
                  <a:lnTo>
                    <a:pt x="21163" y="1413219"/>
                  </a:lnTo>
                  <a:lnTo>
                    <a:pt x="17173" y="1294980"/>
                  </a:lnTo>
                  <a:lnTo>
                    <a:pt x="15651" y="1242724"/>
                  </a:lnTo>
                  <a:lnTo>
                    <a:pt x="14698" y="1193975"/>
                  </a:lnTo>
                  <a:lnTo>
                    <a:pt x="14504" y="1147928"/>
                  </a:lnTo>
                  <a:lnTo>
                    <a:pt x="15261" y="1103783"/>
                  </a:lnTo>
                  <a:lnTo>
                    <a:pt x="17159" y="1060736"/>
                  </a:lnTo>
                  <a:lnTo>
                    <a:pt x="20389" y="1017984"/>
                  </a:lnTo>
                  <a:lnTo>
                    <a:pt x="25140" y="974725"/>
                  </a:lnTo>
                  <a:lnTo>
                    <a:pt x="31299" y="920765"/>
                  </a:lnTo>
                  <a:lnTo>
                    <a:pt x="36094" y="866127"/>
                  </a:lnTo>
                  <a:lnTo>
                    <a:pt x="39449" y="811271"/>
                  </a:lnTo>
                  <a:lnTo>
                    <a:pt x="41290" y="756656"/>
                  </a:lnTo>
                  <a:lnTo>
                    <a:pt x="41541" y="702742"/>
                  </a:lnTo>
                  <a:lnTo>
                    <a:pt x="40126" y="649990"/>
                  </a:lnTo>
                  <a:lnTo>
                    <a:pt x="36972" y="598859"/>
                  </a:lnTo>
                  <a:lnTo>
                    <a:pt x="32001" y="549809"/>
                  </a:lnTo>
                  <a:lnTo>
                    <a:pt x="25140" y="503300"/>
                  </a:lnTo>
                  <a:lnTo>
                    <a:pt x="19431" y="463076"/>
                  </a:lnTo>
                  <a:lnTo>
                    <a:pt x="16118" y="423030"/>
                  </a:lnTo>
                  <a:lnTo>
                    <a:pt x="14779" y="382259"/>
                  </a:lnTo>
                  <a:lnTo>
                    <a:pt x="14984" y="341191"/>
                  </a:lnTo>
                  <a:close/>
                </a:path>
                <a:path w="41910" h="1556385">
                  <a:moveTo>
                    <a:pt x="15820" y="312016"/>
                  </a:moveTo>
                  <a:lnTo>
                    <a:pt x="14991" y="339859"/>
                  </a:lnTo>
                  <a:lnTo>
                    <a:pt x="14984" y="341191"/>
                  </a:lnTo>
                  <a:lnTo>
                    <a:pt x="15805" y="313092"/>
                  </a:lnTo>
                  <a:lnTo>
                    <a:pt x="15820" y="312016"/>
                  </a:lnTo>
                  <a:close/>
                </a:path>
                <a:path w="41910" h="1556385">
                  <a:moveTo>
                    <a:pt x="15742" y="0"/>
                  </a:moveTo>
                  <a:lnTo>
                    <a:pt x="6852" y="635"/>
                  </a:lnTo>
                  <a:lnTo>
                    <a:pt x="9517" y="40233"/>
                  </a:lnTo>
                  <a:lnTo>
                    <a:pt x="11936" y="79785"/>
                  </a:lnTo>
                  <a:lnTo>
                    <a:pt x="13981" y="120326"/>
                  </a:lnTo>
                  <a:lnTo>
                    <a:pt x="15521" y="162892"/>
                  </a:lnTo>
                  <a:lnTo>
                    <a:pt x="16425" y="208518"/>
                  </a:lnTo>
                  <a:lnTo>
                    <a:pt x="16563" y="258239"/>
                  </a:lnTo>
                  <a:lnTo>
                    <a:pt x="15820" y="312016"/>
                  </a:lnTo>
                  <a:lnTo>
                    <a:pt x="16330" y="294925"/>
                  </a:lnTo>
                  <a:lnTo>
                    <a:pt x="18374" y="246555"/>
                  </a:lnTo>
                  <a:lnTo>
                    <a:pt x="20700" y="193845"/>
                  </a:lnTo>
                  <a:lnTo>
                    <a:pt x="22885" y="135891"/>
                  </a:lnTo>
                  <a:lnTo>
                    <a:pt x="24506" y="71788"/>
                  </a:lnTo>
                  <a:lnTo>
                    <a:pt x="25140" y="635"/>
                  </a:lnTo>
                  <a:lnTo>
                    <a:pt x="18028" y="253"/>
                  </a:lnTo>
                  <a:lnTo>
                    <a:pt x="1574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7163" y="457326"/>
              <a:ext cx="35560" cy="1555750"/>
            </a:xfrm>
            <a:custGeom>
              <a:avLst/>
              <a:gdLst/>
              <a:ahLst/>
              <a:cxnLst/>
              <a:rect l="l" t="t" r="r" b="b"/>
              <a:pathLst>
                <a:path w="35560" h="1555750">
                  <a:moveTo>
                    <a:pt x="26142" y="635"/>
                  </a:moveTo>
                  <a:lnTo>
                    <a:pt x="30645" y="34559"/>
                  </a:lnTo>
                  <a:lnTo>
                    <a:pt x="33510" y="73624"/>
                  </a:lnTo>
                  <a:lnTo>
                    <a:pt x="34984" y="117184"/>
                  </a:lnTo>
                  <a:lnTo>
                    <a:pt x="35311" y="164592"/>
                  </a:lnTo>
                  <a:lnTo>
                    <a:pt x="34738" y="215202"/>
                  </a:lnTo>
                  <a:lnTo>
                    <a:pt x="33510" y="268368"/>
                  </a:lnTo>
                  <a:lnTo>
                    <a:pt x="31873" y="323443"/>
                  </a:lnTo>
                  <a:lnTo>
                    <a:pt x="30072" y="379781"/>
                  </a:lnTo>
                  <a:lnTo>
                    <a:pt x="28353" y="436736"/>
                  </a:lnTo>
                  <a:lnTo>
                    <a:pt x="26961" y="493661"/>
                  </a:lnTo>
                  <a:lnTo>
                    <a:pt x="26142" y="549910"/>
                  </a:lnTo>
                  <a:lnTo>
                    <a:pt x="25899" y="603396"/>
                  </a:lnTo>
                  <a:lnTo>
                    <a:pt x="26003" y="653086"/>
                  </a:lnTo>
                  <a:lnTo>
                    <a:pt x="26355" y="699915"/>
                  </a:lnTo>
                  <a:lnTo>
                    <a:pt x="26856" y="744815"/>
                  </a:lnTo>
                  <a:lnTo>
                    <a:pt x="27405" y="788721"/>
                  </a:lnTo>
                  <a:lnTo>
                    <a:pt x="27903" y="832566"/>
                  </a:lnTo>
                  <a:lnTo>
                    <a:pt x="28250" y="877285"/>
                  </a:lnTo>
                  <a:lnTo>
                    <a:pt x="28348" y="923810"/>
                  </a:lnTo>
                  <a:lnTo>
                    <a:pt x="28095" y="973075"/>
                  </a:lnTo>
                  <a:lnTo>
                    <a:pt x="27393" y="1026015"/>
                  </a:lnTo>
                  <a:lnTo>
                    <a:pt x="26142" y="1083564"/>
                  </a:lnTo>
                  <a:lnTo>
                    <a:pt x="24487" y="1151580"/>
                  </a:lnTo>
                  <a:lnTo>
                    <a:pt x="23311" y="1210081"/>
                  </a:lnTo>
                  <a:lnTo>
                    <a:pt x="22586" y="1261472"/>
                  </a:lnTo>
                  <a:lnTo>
                    <a:pt x="22285" y="1308155"/>
                  </a:lnTo>
                  <a:lnTo>
                    <a:pt x="22379" y="1352536"/>
                  </a:lnTo>
                  <a:lnTo>
                    <a:pt x="22840" y="1397018"/>
                  </a:lnTo>
                  <a:lnTo>
                    <a:pt x="23640" y="1444006"/>
                  </a:lnTo>
                  <a:lnTo>
                    <a:pt x="24750" y="1495903"/>
                  </a:lnTo>
                  <a:lnTo>
                    <a:pt x="26142" y="1555114"/>
                  </a:lnTo>
                  <a:lnTo>
                    <a:pt x="18903" y="1555623"/>
                  </a:lnTo>
                  <a:lnTo>
                    <a:pt x="12426" y="1554607"/>
                  </a:lnTo>
                  <a:lnTo>
                    <a:pt x="7854" y="1555114"/>
                  </a:lnTo>
                  <a:lnTo>
                    <a:pt x="10289" y="1493060"/>
                  </a:lnTo>
                  <a:lnTo>
                    <a:pt x="10658" y="1435821"/>
                  </a:lnTo>
                  <a:lnTo>
                    <a:pt x="9534" y="1382704"/>
                  </a:lnTo>
                  <a:lnTo>
                    <a:pt x="7488" y="1333017"/>
                  </a:lnTo>
                  <a:lnTo>
                    <a:pt x="5092" y="1286065"/>
                  </a:lnTo>
                  <a:lnTo>
                    <a:pt x="2916" y="1241155"/>
                  </a:lnTo>
                  <a:lnTo>
                    <a:pt x="1533" y="1197594"/>
                  </a:lnTo>
                  <a:lnTo>
                    <a:pt x="1514" y="1154689"/>
                  </a:lnTo>
                  <a:lnTo>
                    <a:pt x="3431" y="1111745"/>
                  </a:lnTo>
                  <a:lnTo>
                    <a:pt x="7854" y="1068070"/>
                  </a:lnTo>
                  <a:lnTo>
                    <a:pt x="13018" y="1024452"/>
                  </a:lnTo>
                  <a:lnTo>
                    <a:pt x="16828" y="981579"/>
                  </a:lnTo>
                  <a:lnTo>
                    <a:pt x="19360" y="938489"/>
                  </a:lnTo>
                  <a:lnTo>
                    <a:pt x="20692" y="894218"/>
                  </a:lnTo>
                  <a:lnTo>
                    <a:pt x="20903" y="847804"/>
                  </a:lnTo>
                  <a:lnTo>
                    <a:pt x="20071" y="798285"/>
                  </a:lnTo>
                  <a:lnTo>
                    <a:pt x="18272" y="744698"/>
                  </a:lnTo>
                  <a:lnTo>
                    <a:pt x="15584" y="686082"/>
                  </a:lnTo>
                  <a:lnTo>
                    <a:pt x="12086" y="621473"/>
                  </a:lnTo>
                  <a:lnTo>
                    <a:pt x="7854" y="549910"/>
                  </a:lnTo>
                  <a:lnTo>
                    <a:pt x="4319" y="484077"/>
                  </a:lnTo>
                  <a:lnTo>
                    <a:pt x="1929" y="423205"/>
                  </a:lnTo>
                  <a:lnTo>
                    <a:pt x="538" y="366701"/>
                  </a:lnTo>
                  <a:lnTo>
                    <a:pt x="0" y="313969"/>
                  </a:lnTo>
                  <a:lnTo>
                    <a:pt x="168" y="264418"/>
                  </a:lnTo>
                  <a:lnTo>
                    <a:pt x="898" y="217452"/>
                  </a:lnTo>
                  <a:lnTo>
                    <a:pt x="2043" y="172479"/>
                  </a:lnTo>
                  <a:lnTo>
                    <a:pt x="3457" y="128904"/>
                  </a:lnTo>
                  <a:lnTo>
                    <a:pt x="4995" y="86134"/>
                  </a:lnTo>
                  <a:lnTo>
                    <a:pt x="6509" y="43575"/>
                  </a:lnTo>
                  <a:lnTo>
                    <a:pt x="7854" y="635"/>
                  </a:lnTo>
                  <a:lnTo>
                    <a:pt x="12934" y="0"/>
                  </a:lnTo>
                  <a:lnTo>
                    <a:pt x="21443" y="1397"/>
                  </a:lnTo>
                  <a:lnTo>
                    <a:pt x="26142" y="635"/>
                  </a:lnTo>
                  <a:close/>
                </a:path>
              </a:pathLst>
            </a:custGeom>
            <a:ln w="41275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528317" y="2117344"/>
            <a:ext cx="1976883" cy="1463040"/>
            <a:chOff x="1528317" y="2117344"/>
            <a:chExt cx="1607185" cy="1458595"/>
          </a:xfrm>
        </p:grpSpPr>
        <p:sp>
          <p:nvSpPr>
            <p:cNvPr id="9" name="object 9"/>
            <p:cNvSpPr/>
            <p:nvPr/>
          </p:nvSpPr>
          <p:spPr>
            <a:xfrm>
              <a:off x="1534667" y="2985516"/>
              <a:ext cx="1594485" cy="584200"/>
            </a:xfrm>
            <a:custGeom>
              <a:avLst/>
              <a:gdLst/>
              <a:ahLst/>
              <a:cxnLst/>
              <a:rect l="l" t="t" r="r" b="b"/>
              <a:pathLst>
                <a:path w="1594485" h="584200">
                  <a:moveTo>
                    <a:pt x="0" y="583691"/>
                  </a:moveTo>
                  <a:lnTo>
                    <a:pt x="1594104" y="583691"/>
                  </a:lnTo>
                  <a:lnTo>
                    <a:pt x="1594104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12700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0256" y="2117344"/>
              <a:ext cx="239395" cy="868680"/>
            </a:xfrm>
            <a:custGeom>
              <a:avLst/>
              <a:gdLst/>
              <a:ahLst/>
              <a:cxnLst/>
              <a:rect l="l" t="t" r="r" b="b"/>
              <a:pathLst>
                <a:path w="239394" h="868680">
                  <a:moveTo>
                    <a:pt x="0" y="774953"/>
                  </a:moveTo>
                  <a:lnTo>
                    <a:pt x="22225" y="868171"/>
                  </a:lnTo>
                  <a:lnTo>
                    <a:pt x="77431" y="801877"/>
                  </a:lnTo>
                  <a:lnTo>
                    <a:pt x="52450" y="801877"/>
                  </a:lnTo>
                  <a:lnTo>
                    <a:pt x="24637" y="795401"/>
                  </a:lnTo>
                  <a:lnTo>
                    <a:pt x="27900" y="781483"/>
                  </a:lnTo>
                  <a:lnTo>
                    <a:pt x="0" y="774953"/>
                  </a:lnTo>
                  <a:close/>
                </a:path>
                <a:path w="239394" h="868680">
                  <a:moveTo>
                    <a:pt x="27900" y="781483"/>
                  </a:moveTo>
                  <a:lnTo>
                    <a:pt x="24637" y="795401"/>
                  </a:lnTo>
                  <a:lnTo>
                    <a:pt x="52450" y="801877"/>
                  </a:lnTo>
                  <a:lnTo>
                    <a:pt x="55706" y="787991"/>
                  </a:lnTo>
                  <a:lnTo>
                    <a:pt x="27900" y="781483"/>
                  </a:lnTo>
                  <a:close/>
                </a:path>
                <a:path w="239394" h="868680">
                  <a:moveTo>
                    <a:pt x="55706" y="787991"/>
                  </a:moveTo>
                  <a:lnTo>
                    <a:pt x="52450" y="801877"/>
                  </a:lnTo>
                  <a:lnTo>
                    <a:pt x="77431" y="801877"/>
                  </a:lnTo>
                  <a:lnTo>
                    <a:pt x="83566" y="794511"/>
                  </a:lnTo>
                  <a:lnTo>
                    <a:pt x="55706" y="787991"/>
                  </a:lnTo>
                  <a:close/>
                </a:path>
                <a:path w="239394" h="868680">
                  <a:moveTo>
                    <a:pt x="211074" y="0"/>
                  </a:moveTo>
                  <a:lnTo>
                    <a:pt x="27900" y="781483"/>
                  </a:lnTo>
                  <a:lnTo>
                    <a:pt x="55706" y="787991"/>
                  </a:lnTo>
                  <a:lnTo>
                    <a:pt x="238887" y="6603"/>
                  </a:lnTo>
                  <a:lnTo>
                    <a:pt x="211074" y="0"/>
                  </a:lnTo>
                  <a:close/>
                </a:path>
              </a:pathLst>
            </a:custGeom>
            <a:solidFill>
              <a:srgbClr val="FFC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36319" y="656844"/>
            <a:ext cx="3048000" cy="1463040"/>
          </a:xfrm>
          <a:prstGeom prst="rect">
            <a:avLst/>
          </a:prstGeom>
          <a:ln w="9525">
            <a:solidFill>
              <a:srgbClr val="FFC535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592455">
              <a:lnSpc>
                <a:spcPct val="100000"/>
              </a:lnSpc>
              <a:spcBef>
                <a:spcPts val="1345"/>
              </a:spcBef>
            </a:pPr>
            <a:r>
              <a:rPr sz="2800" spc="-5" dirty="0">
                <a:latin typeface="Calibri Light"/>
                <a:cs typeface="Calibri Light"/>
              </a:rPr>
              <a:t>Sidebar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Options:</a:t>
            </a:r>
            <a:endParaRPr sz="2800">
              <a:latin typeface="Calibri Light"/>
              <a:cs typeface="Calibri Light"/>
            </a:endParaRPr>
          </a:p>
          <a:p>
            <a:pPr marL="1064895" indent="-6864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1064895" algn="l"/>
                <a:tab pos="1065530" algn="l"/>
              </a:tabLst>
            </a:pPr>
            <a:r>
              <a:rPr sz="2000" spc="-10" dirty="0">
                <a:latin typeface="Calibri Light"/>
                <a:cs typeface="Calibri Light"/>
              </a:rPr>
              <a:t>Attendance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trends</a:t>
            </a:r>
            <a:endParaRPr sz="2000">
              <a:latin typeface="Calibri Light"/>
              <a:cs typeface="Calibri Light"/>
            </a:endParaRPr>
          </a:p>
          <a:p>
            <a:pPr marL="1645920">
              <a:lnSpc>
                <a:spcPct val="100000"/>
              </a:lnSpc>
              <a:spcBef>
                <a:spcPts val="950"/>
              </a:spcBef>
            </a:pPr>
            <a:r>
              <a:rPr sz="1300" spc="-10" dirty="0">
                <a:latin typeface="Calibri Light"/>
                <a:cs typeface="Calibri Light"/>
              </a:rPr>
              <a:t>(best</a:t>
            </a:r>
            <a:r>
              <a:rPr sz="1300" spc="-25" dirty="0">
                <a:latin typeface="Calibri Light"/>
                <a:cs typeface="Calibri Light"/>
              </a:rPr>
              <a:t> </a:t>
            </a:r>
            <a:r>
              <a:rPr sz="1300" spc="-10" dirty="0">
                <a:latin typeface="Calibri Light"/>
                <a:cs typeface="Calibri Light"/>
              </a:rPr>
              <a:t>viewed</a:t>
            </a:r>
            <a:r>
              <a:rPr sz="1300" spc="5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on</a:t>
            </a:r>
            <a:r>
              <a:rPr sz="1300" spc="-10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PC)</a:t>
            </a:r>
            <a:endParaRPr sz="1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132" y="2551684"/>
            <a:ext cx="8560267" cy="39227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54296" y="336804"/>
            <a:ext cx="6858000" cy="2074545"/>
          </a:xfrm>
          <a:custGeom>
            <a:avLst/>
            <a:gdLst/>
            <a:ahLst/>
            <a:cxnLst/>
            <a:rect l="l" t="t" r="r" b="b"/>
            <a:pathLst>
              <a:path w="6858000" h="2074545">
                <a:moveTo>
                  <a:pt x="6858000" y="0"/>
                </a:moveTo>
                <a:lnTo>
                  <a:pt x="0" y="0"/>
                </a:lnTo>
                <a:lnTo>
                  <a:pt x="0" y="2074164"/>
                </a:lnTo>
                <a:lnTo>
                  <a:pt x="6858000" y="2074164"/>
                </a:lnTo>
                <a:lnTo>
                  <a:pt x="685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33671" y="272287"/>
            <a:ext cx="6560184" cy="20940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GB" sz="1200" spc="-10" dirty="0">
                <a:latin typeface="Calibri"/>
                <a:cs typeface="Calibri"/>
              </a:rPr>
              <a:t>First,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select</a:t>
            </a:r>
            <a:r>
              <a:rPr lang="en-GB" sz="1200" spc="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a</a:t>
            </a:r>
            <a:r>
              <a:rPr lang="en-GB" sz="1200" spc="-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date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that</a:t>
            </a:r>
            <a:r>
              <a:rPr lang="en-GB" sz="1200" i="1" spc="-2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corresponds to</a:t>
            </a:r>
            <a:r>
              <a:rPr lang="en-GB" sz="1200" i="1" spc="-20" dirty="0">
                <a:latin typeface="Calibri"/>
                <a:cs typeface="Calibri"/>
              </a:rPr>
              <a:t> </a:t>
            </a:r>
            <a:r>
              <a:rPr lang="en-GB" sz="1200" i="1" dirty="0">
                <a:latin typeface="Calibri"/>
                <a:cs typeface="Calibri"/>
              </a:rPr>
              <a:t>a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i="1" spc="-15" dirty="0">
                <a:latin typeface="Calibri"/>
                <a:cs typeface="Calibri"/>
              </a:rPr>
              <a:t>Sunday.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GB" sz="1200" spc="-5" dirty="0">
                <a:latin typeface="Calibri"/>
                <a:cs typeface="Calibri"/>
              </a:rPr>
              <a:t>There</a:t>
            </a:r>
            <a:r>
              <a:rPr lang="en-GB" sz="1200" spc="-2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are four</a:t>
            </a:r>
            <a:r>
              <a:rPr lang="en-GB" sz="1200" spc="-3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tabs: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attendance</a:t>
            </a:r>
            <a:r>
              <a:rPr lang="en-GB" sz="1200" spc="-2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trends,</a:t>
            </a:r>
            <a:r>
              <a:rPr lang="en-GB" sz="1200" spc="-2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dedicated</a:t>
            </a:r>
            <a:r>
              <a:rPr lang="en-GB" sz="1200" spc="-2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team,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team-in-progress</a:t>
            </a:r>
            <a:r>
              <a:rPr lang="en-GB" sz="1200" spc="-20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and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ICU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team.</a:t>
            </a:r>
            <a:endParaRPr lang="en-GB" sz="1200" dirty="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1010"/>
              </a:spcBef>
            </a:pPr>
            <a:r>
              <a:rPr lang="en-GB" sz="1200" i="1" spc="-10" dirty="0">
                <a:latin typeface="Calibri"/>
                <a:cs typeface="Calibri"/>
              </a:rPr>
              <a:t>Attendance</a:t>
            </a:r>
            <a:r>
              <a:rPr lang="en-GB" sz="1200" i="1" spc="-5" dirty="0">
                <a:latin typeface="Calibri"/>
                <a:cs typeface="Calibri"/>
              </a:rPr>
              <a:t> trends </a:t>
            </a:r>
            <a:r>
              <a:rPr lang="en-GB" sz="1200" spc="-5" dirty="0">
                <a:latin typeface="Calibri"/>
                <a:cs typeface="Calibri"/>
              </a:rPr>
              <a:t>show</a:t>
            </a:r>
            <a:r>
              <a:rPr lang="en-GB" sz="1200" spc="2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the</a:t>
            </a:r>
            <a:r>
              <a:rPr lang="en-GB" sz="1200" b="1" spc="-10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number</a:t>
            </a:r>
            <a:r>
              <a:rPr lang="en-GB" sz="1200" b="1" spc="1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of</a:t>
            </a:r>
            <a:r>
              <a:rPr lang="en-GB" sz="1200" b="1" spc="15" dirty="0">
                <a:latin typeface="Calibri"/>
                <a:cs typeface="Calibri"/>
              </a:rPr>
              <a:t> </a:t>
            </a:r>
            <a:r>
              <a:rPr lang="en-GB" sz="1200" b="1" spc="-10" dirty="0">
                <a:latin typeface="Calibri"/>
                <a:cs typeface="Calibri"/>
              </a:rPr>
              <a:t>attendees</a:t>
            </a:r>
            <a:r>
              <a:rPr lang="en-GB" sz="1200" b="1" spc="-15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in</a:t>
            </a:r>
            <a:r>
              <a:rPr lang="en-GB" sz="1200" b="1" spc="10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your</a:t>
            </a:r>
            <a:r>
              <a:rPr lang="en-GB" sz="1200" b="1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installation</a:t>
            </a:r>
            <a:r>
              <a:rPr lang="en-GB" sz="1200" b="1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over</a:t>
            </a:r>
            <a:r>
              <a:rPr lang="en-GB" sz="1200" b="1" dirty="0">
                <a:latin typeface="Calibri"/>
                <a:cs typeface="Calibri"/>
              </a:rPr>
              <a:t> the</a:t>
            </a:r>
            <a:r>
              <a:rPr lang="en-GB" sz="1200" b="1" spc="-15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selected</a:t>
            </a:r>
            <a:r>
              <a:rPr lang="en-GB" sz="1200" b="1" dirty="0">
                <a:latin typeface="Calibri"/>
                <a:cs typeface="Calibri"/>
              </a:rPr>
              <a:t> period</a:t>
            </a:r>
            <a:r>
              <a:rPr lang="en-GB" sz="1200" dirty="0">
                <a:latin typeface="Calibri"/>
                <a:cs typeface="Calibri"/>
              </a:rPr>
              <a:t>. </a:t>
            </a:r>
            <a:r>
              <a:rPr lang="en-GB" sz="1200" spc="-5" dirty="0">
                <a:latin typeface="Calibri"/>
                <a:cs typeface="Calibri"/>
              </a:rPr>
              <a:t>On</a:t>
            </a:r>
            <a:r>
              <a:rPr lang="en-GB" sz="1200" dirty="0">
                <a:latin typeface="Calibri"/>
                <a:cs typeface="Calibri"/>
              </a:rPr>
              <a:t> the </a:t>
            </a:r>
            <a:r>
              <a:rPr lang="en-GB" sz="1200" spc="-5" dirty="0">
                <a:latin typeface="Calibri"/>
                <a:cs typeface="Calibri"/>
              </a:rPr>
              <a:t>left,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the </a:t>
            </a:r>
            <a:r>
              <a:rPr lang="en-GB" sz="1200" spc="-254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average</a:t>
            </a:r>
            <a:r>
              <a:rPr lang="en-GB" sz="1200" i="1" spc="5" dirty="0">
                <a:latin typeface="Calibri"/>
                <a:cs typeface="Calibri"/>
              </a:rPr>
              <a:t> </a:t>
            </a:r>
            <a:r>
              <a:rPr lang="en-GB" sz="1200" i="1" spc="-10" dirty="0">
                <a:latin typeface="Calibri"/>
                <a:cs typeface="Calibri"/>
              </a:rPr>
              <a:t>attendance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over that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period </a:t>
            </a:r>
            <a:r>
              <a:rPr lang="en-GB" sz="1200" i="1" dirty="0">
                <a:latin typeface="Calibri"/>
                <a:cs typeface="Calibri"/>
              </a:rPr>
              <a:t>is</a:t>
            </a:r>
            <a:r>
              <a:rPr lang="en-GB" sz="1200" i="1" spc="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shown</a:t>
            </a:r>
            <a:r>
              <a:rPr lang="en-GB" sz="1200" spc="-5" dirty="0">
                <a:latin typeface="Calibri"/>
                <a:cs typeface="Calibri"/>
              </a:rPr>
              <a:t>.</a:t>
            </a:r>
            <a:r>
              <a:rPr lang="en-GB" sz="120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There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is</a:t>
            </a:r>
            <a:r>
              <a:rPr lang="en-GB" sz="1200" spc="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also</a:t>
            </a:r>
            <a:r>
              <a:rPr lang="en-GB" sz="1200" spc="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an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expandable</a:t>
            </a:r>
            <a:r>
              <a:rPr lang="en-GB" sz="1200" spc="-2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frame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that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shows</a:t>
            </a:r>
            <a:r>
              <a:rPr lang="en-GB" sz="1200" spc="35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attendance </a:t>
            </a:r>
            <a:r>
              <a:rPr lang="en-GB" sz="1200" b="1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trends</a:t>
            </a:r>
            <a:r>
              <a:rPr lang="en-GB" sz="1200" b="1" spc="-25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installation</a:t>
            </a:r>
            <a:r>
              <a:rPr lang="en-GB" sz="1200" b="1" spc="-10" dirty="0">
                <a:latin typeface="Calibri"/>
                <a:cs typeface="Calibri"/>
              </a:rPr>
              <a:t>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GB" sz="1200" i="1" spc="-5" dirty="0">
                <a:latin typeface="Calibri"/>
                <a:cs typeface="Calibri"/>
              </a:rPr>
              <a:t>Dedicated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team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counts </a:t>
            </a:r>
            <a:r>
              <a:rPr lang="en-GB" sz="1200" dirty="0">
                <a:latin typeface="Calibri"/>
                <a:cs typeface="Calibri"/>
              </a:rPr>
              <a:t>people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in</a:t>
            </a:r>
            <a:r>
              <a:rPr lang="en-GB" sz="1200" spc="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each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service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</a:t>
            </a:r>
            <a:r>
              <a:rPr lang="en-GB" sz="1200" dirty="0">
                <a:latin typeface="Calibri"/>
                <a:cs typeface="Calibri"/>
              </a:rPr>
              <a:t> with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more </a:t>
            </a:r>
            <a:r>
              <a:rPr lang="en-GB" sz="1200" b="1" dirty="0">
                <a:latin typeface="Calibri"/>
                <a:cs typeface="Calibri"/>
              </a:rPr>
              <a:t>than 70%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b="1" spc="-10" dirty="0">
                <a:latin typeface="Calibri"/>
                <a:cs typeface="Calibri"/>
              </a:rPr>
              <a:t>attendance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each.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GB" sz="1200" i="1" spc="-10" dirty="0">
                <a:latin typeface="Calibri"/>
                <a:cs typeface="Calibri"/>
              </a:rPr>
              <a:t>Team-in-progress</a:t>
            </a:r>
            <a:r>
              <a:rPr lang="en-GB" sz="1200" i="1" spc="-2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counts </a:t>
            </a:r>
            <a:r>
              <a:rPr lang="en-GB" sz="1200" dirty="0">
                <a:latin typeface="Calibri"/>
                <a:cs typeface="Calibri"/>
              </a:rPr>
              <a:t>people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in</a:t>
            </a:r>
            <a:r>
              <a:rPr lang="en-GB" sz="1200" spc="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each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service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</a:t>
            </a:r>
            <a:r>
              <a:rPr lang="en-GB" sz="1200" dirty="0">
                <a:latin typeface="Calibri"/>
                <a:cs typeface="Calibri"/>
              </a:rPr>
              <a:t> with</a:t>
            </a:r>
            <a:r>
              <a:rPr lang="en-GB" sz="1200" spc="-1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50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to</a:t>
            </a:r>
            <a:r>
              <a:rPr lang="en-GB" sz="1200" b="1" spc="1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70%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b="1" spc="-10" dirty="0">
                <a:latin typeface="Calibri"/>
                <a:cs typeface="Calibri"/>
              </a:rPr>
              <a:t>attendance </a:t>
            </a:r>
            <a:r>
              <a:rPr lang="en-GB" sz="1200" spc="-5" dirty="0">
                <a:latin typeface="Calibri"/>
                <a:cs typeface="Calibri"/>
              </a:rPr>
              <a:t>each.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GB" sz="1200" i="1" spc="-5" dirty="0">
                <a:latin typeface="Calibri"/>
                <a:cs typeface="Calibri"/>
              </a:rPr>
              <a:t>ICU</a:t>
            </a:r>
            <a:r>
              <a:rPr lang="en-GB" sz="1200" i="1" spc="1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team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counts </a:t>
            </a:r>
            <a:r>
              <a:rPr lang="en-GB" sz="1200" dirty="0">
                <a:latin typeface="Calibri"/>
                <a:cs typeface="Calibri"/>
              </a:rPr>
              <a:t>people</a:t>
            </a:r>
            <a:r>
              <a:rPr lang="en-GB" sz="1200" spc="-15" dirty="0">
                <a:latin typeface="Calibri"/>
                <a:cs typeface="Calibri"/>
              </a:rPr>
              <a:t> </a:t>
            </a:r>
            <a:r>
              <a:rPr lang="en-GB" sz="1200" dirty="0">
                <a:latin typeface="Calibri"/>
                <a:cs typeface="Calibri"/>
              </a:rPr>
              <a:t>in </a:t>
            </a:r>
            <a:r>
              <a:rPr lang="en-GB" sz="1200" spc="-5" dirty="0">
                <a:latin typeface="Calibri"/>
                <a:cs typeface="Calibri"/>
              </a:rPr>
              <a:t>each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service</a:t>
            </a:r>
            <a:r>
              <a:rPr lang="en-GB" sz="1200" spc="10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team with</a:t>
            </a:r>
            <a:r>
              <a:rPr lang="en-GB" sz="1200" spc="15" dirty="0">
                <a:latin typeface="Calibri"/>
                <a:cs typeface="Calibri"/>
              </a:rPr>
              <a:t> </a:t>
            </a:r>
            <a:r>
              <a:rPr lang="en-GB" sz="1200" b="1" spc="-5" dirty="0">
                <a:latin typeface="Calibri"/>
                <a:cs typeface="Calibri"/>
              </a:rPr>
              <a:t>less</a:t>
            </a:r>
            <a:r>
              <a:rPr lang="en-GB" sz="1200" b="1" dirty="0">
                <a:latin typeface="Calibri"/>
                <a:cs typeface="Calibri"/>
              </a:rPr>
              <a:t> than</a:t>
            </a:r>
            <a:r>
              <a:rPr lang="en-GB" sz="1200" b="1" spc="10" dirty="0">
                <a:latin typeface="Calibri"/>
                <a:cs typeface="Calibri"/>
              </a:rPr>
              <a:t> </a:t>
            </a:r>
            <a:r>
              <a:rPr lang="en-GB" sz="1200" b="1" dirty="0">
                <a:latin typeface="Calibri"/>
                <a:cs typeface="Calibri"/>
              </a:rPr>
              <a:t>50%</a:t>
            </a:r>
            <a:r>
              <a:rPr lang="en-GB" sz="1200" b="1" spc="5" dirty="0">
                <a:latin typeface="Calibri"/>
                <a:cs typeface="Calibri"/>
              </a:rPr>
              <a:t> </a:t>
            </a:r>
            <a:r>
              <a:rPr lang="en-GB" sz="1200" b="1" spc="-10" dirty="0">
                <a:latin typeface="Calibri"/>
                <a:cs typeface="Calibri"/>
              </a:rPr>
              <a:t>attendance</a:t>
            </a:r>
            <a:r>
              <a:rPr lang="en-GB" sz="1200" b="1" spc="-5" dirty="0">
                <a:latin typeface="Calibri"/>
                <a:cs typeface="Calibri"/>
              </a:rPr>
              <a:t> </a:t>
            </a:r>
            <a:r>
              <a:rPr lang="en-GB" sz="1200" spc="-5" dirty="0">
                <a:latin typeface="Calibri"/>
                <a:cs typeface="Calibri"/>
              </a:rPr>
              <a:t>each.</a:t>
            </a:r>
            <a:endParaRPr lang="en-GB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GB" sz="1200" i="1" spc="-5" dirty="0">
                <a:latin typeface="Calibri"/>
                <a:cs typeface="Calibri"/>
              </a:rPr>
              <a:t>Please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pay</a:t>
            </a:r>
            <a:r>
              <a:rPr lang="en-GB" sz="1200" i="1" spc="5" dirty="0">
                <a:latin typeface="Calibri"/>
                <a:cs typeface="Calibri"/>
              </a:rPr>
              <a:t> </a:t>
            </a:r>
            <a:r>
              <a:rPr lang="en-GB" sz="1200" i="1" spc="-10" dirty="0">
                <a:latin typeface="Calibri"/>
                <a:cs typeface="Calibri"/>
              </a:rPr>
              <a:t>extra</a:t>
            </a:r>
            <a:r>
              <a:rPr lang="en-GB" sz="1200" i="1" spc="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care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and</a:t>
            </a:r>
            <a:r>
              <a:rPr lang="en-GB" sz="1200" i="1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attention</a:t>
            </a:r>
            <a:r>
              <a:rPr lang="en-GB" sz="1200" i="1" spc="-2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to</a:t>
            </a:r>
            <a:r>
              <a:rPr lang="en-GB" sz="1200" i="1" spc="-1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your</a:t>
            </a:r>
            <a:r>
              <a:rPr lang="en-GB" sz="1200" i="1" spc="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team</a:t>
            </a:r>
            <a:r>
              <a:rPr lang="en-GB" sz="1200" i="1" dirty="0">
                <a:latin typeface="Calibri"/>
                <a:cs typeface="Calibri"/>
              </a:rPr>
              <a:t> in </a:t>
            </a:r>
            <a:r>
              <a:rPr lang="en-GB" sz="1200" i="1" spc="-5" dirty="0">
                <a:latin typeface="Calibri"/>
                <a:cs typeface="Calibri"/>
              </a:rPr>
              <a:t>progress</a:t>
            </a:r>
            <a:r>
              <a:rPr lang="en-GB" sz="1200" i="1" spc="-10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and ICU</a:t>
            </a:r>
            <a:r>
              <a:rPr lang="en-GB" sz="1200" i="1" spc="15" dirty="0">
                <a:latin typeface="Calibri"/>
                <a:cs typeface="Calibri"/>
              </a:rPr>
              <a:t> </a:t>
            </a:r>
            <a:r>
              <a:rPr lang="en-GB" sz="1200" i="1" spc="-5" dirty="0">
                <a:latin typeface="Calibri"/>
                <a:cs typeface="Calibri"/>
              </a:rPr>
              <a:t>team.</a:t>
            </a:r>
            <a:endParaRPr lang="en-GB" sz="1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06525" y="436689"/>
            <a:ext cx="76835" cy="1597025"/>
            <a:chOff x="4306525" y="436689"/>
            <a:chExt cx="76835" cy="1597025"/>
          </a:xfrm>
        </p:grpSpPr>
        <p:sp>
          <p:nvSpPr>
            <p:cNvPr id="6" name="object 6"/>
            <p:cNvSpPr/>
            <p:nvPr/>
          </p:nvSpPr>
          <p:spPr>
            <a:xfrm>
              <a:off x="4328165" y="457326"/>
              <a:ext cx="41910" cy="1556385"/>
            </a:xfrm>
            <a:custGeom>
              <a:avLst/>
              <a:gdLst/>
              <a:ahLst/>
              <a:cxnLst/>
              <a:rect l="l" t="t" r="r" b="b"/>
              <a:pathLst>
                <a:path w="41910" h="1556385">
                  <a:moveTo>
                    <a:pt x="14984" y="341191"/>
                  </a:moveTo>
                  <a:lnTo>
                    <a:pt x="14021" y="374112"/>
                  </a:lnTo>
                  <a:lnTo>
                    <a:pt x="11080" y="442334"/>
                  </a:lnTo>
                  <a:lnTo>
                    <a:pt x="6852" y="518795"/>
                  </a:lnTo>
                  <a:lnTo>
                    <a:pt x="3194" y="586917"/>
                  </a:lnTo>
                  <a:lnTo>
                    <a:pt x="994" y="645468"/>
                  </a:lnTo>
                  <a:lnTo>
                    <a:pt x="10" y="696425"/>
                  </a:lnTo>
                  <a:lnTo>
                    <a:pt x="0" y="741766"/>
                  </a:lnTo>
                  <a:lnTo>
                    <a:pt x="721" y="783470"/>
                  </a:lnTo>
                  <a:lnTo>
                    <a:pt x="1932" y="823514"/>
                  </a:lnTo>
                  <a:lnTo>
                    <a:pt x="3467" y="866127"/>
                  </a:lnTo>
                  <a:lnTo>
                    <a:pt x="4853" y="906536"/>
                  </a:lnTo>
                  <a:lnTo>
                    <a:pt x="6079" y="953469"/>
                  </a:lnTo>
                  <a:lnTo>
                    <a:pt x="6827" y="1006654"/>
                  </a:lnTo>
                  <a:lnTo>
                    <a:pt x="6695" y="1147928"/>
                  </a:lnTo>
                  <a:lnTo>
                    <a:pt x="6852" y="1190899"/>
                  </a:lnTo>
                  <a:lnTo>
                    <a:pt x="7332" y="1238959"/>
                  </a:lnTo>
                  <a:lnTo>
                    <a:pt x="7950" y="1281389"/>
                  </a:lnTo>
                  <a:lnTo>
                    <a:pt x="8567" y="1320641"/>
                  </a:lnTo>
                  <a:lnTo>
                    <a:pt x="9047" y="1359169"/>
                  </a:lnTo>
                  <a:lnTo>
                    <a:pt x="9253" y="1399426"/>
                  </a:lnTo>
                  <a:lnTo>
                    <a:pt x="9047" y="1443868"/>
                  </a:lnTo>
                  <a:lnTo>
                    <a:pt x="8293" y="1494946"/>
                  </a:lnTo>
                  <a:lnTo>
                    <a:pt x="6852" y="1555114"/>
                  </a:lnTo>
                  <a:lnTo>
                    <a:pt x="11805" y="1556003"/>
                  </a:lnTo>
                  <a:lnTo>
                    <a:pt x="17901" y="1555496"/>
                  </a:lnTo>
                  <a:lnTo>
                    <a:pt x="25140" y="1555114"/>
                  </a:lnTo>
                  <a:lnTo>
                    <a:pt x="23248" y="1480809"/>
                  </a:lnTo>
                  <a:lnTo>
                    <a:pt x="21163" y="1413219"/>
                  </a:lnTo>
                  <a:lnTo>
                    <a:pt x="17173" y="1294980"/>
                  </a:lnTo>
                  <a:lnTo>
                    <a:pt x="15651" y="1242724"/>
                  </a:lnTo>
                  <a:lnTo>
                    <a:pt x="14698" y="1193975"/>
                  </a:lnTo>
                  <a:lnTo>
                    <a:pt x="14504" y="1147928"/>
                  </a:lnTo>
                  <a:lnTo>
                    <a:pt x="15261" y="1103783"/>
                  </a:lnTo>
                  <a:lnTo>
                    <a:pt x="17159" y="1060736"/>
                  </a:lnTo>
                  <a:lnTo>
                    <a:pt x="20389" y="1017984"/>
                  </a:lnTo>
                  <a:lnTo>
                    <a:pt x="25140" y="974725"/>
                  </a:lnTo>
                  <a:lnTo>
                    <a:pt x="31299" y="920765"/>
                  </a:lnTo>
                  <a:lnTo>
                    <a:pt x="36094" y="866127"/>
                  </a:lnTo>
                  <a:lnTo>
                    <a:pt x="39449" y="811271"/>
                  </a:lnTo>
                  <a:lnTo>
                    <a:pt x="41290" y="756656"/>
                  </a:lnTo>
                  <a:lnTo>
                    <a:pt x="41541" y="702742"/>
                  </a:lnTo>
                  <a:lnTo>
                    <a:pt x="40126" y="649990"/>
                  </a:lnTo>
                  <a:lnTo>
                    <a:pt x="36972" y="598859"/>
                  </a:lnTo>
                  <a:lnTo>
                    <a:pt x="32001" y="549809"/>
                  </a:lnTo>
                  <a:lnTo>
                    <a:pt x="25140" y="503300"/>
                  </a:lnTo>
                  <a:lnTo>
                    <a:pt x="19431" y="463076"/>
                  </a:lnTo>
                  <a:lnTo>
                    <a:pt x="16118" y="423030"/>
                  </a:lnTo>
                  <a:lnTo>
                    <a:pt x="14779" y="382259"/>
                  </a:lnTo>
                  <a:lnTo>
                    <a:pt x="14984" y="341191"/>
                  </a:lnTo>
                  <a:close/>
                </a:path>
                <a:path w="41910" h="1556385">
                  <a:moveTo>
                    <a:pt x="15820" y="312016"/>
                  </a:moveTo>
                  <a:lnTo>
                    <a:pt x="14991" y="339859"/>
                  </a:lnTo>
                  <a:lnTo>
                    <a:pt x="14984" y="341191"/>
                  </a:lnTo>
                  <a:lnTo>
                    <a:pt x="15805" y="313092"/>
                  </a:lnTo>
                  <a:lnTo>
                    <a:pt x="15820" y="312016"/>
                  </a:lnTo>
                  <a:close/>
                </a:path>
                <a:path w="41910" h="1556385">
                  <a:moveTo>
                    <a:pt x="15742" y="0"/>
                  </a:moveTo>
                  <a:lnTo>
                    <a:pt x="6852" y="635"/>
                  </a:lnTo>
                  <a:lnTo>
                    <a:pt x="9517" y="40233"/>
                  </a:lnTo>
                  <a:lnTo>
                    <a:pt x="11936" y="79785"/>
                  </a:lnTo>
                  <a:lnTo>
                    <a:pt x="13981" y="120326"/>
                  </a:lnTo>
                  <a:lnTo>
                    <a:pt x="15521" y="162892"/>
                  </a:lnTo>
                  <a:lnTo>
                    <a:pt x="16425" y="208518"/>
                  </a:lnTo>
                  <a:lnTo>
                    <a:pt x="16563" y="258239"/>
                  </a:lnTo>
                  <a:lnTo>
                    <a:pt x="15820" y="312016"/>
                  </a:lnTo>
                  <a:lnTo>
                    <a:pt x="16330" y="294925"/>
                  </a:lnTo>
                  <a:lnTo>
                    <a:pt x="18374" y="246555"/>
                  </a:lnTo>
                  <a:lnTo>
                    <a:pt x="20700" y="193845"/>
                  </a:lnTo>
                  <a:lnTo>
                    <a:pt x="22885" y="135891"/>
                  </a:lnTo>
                  <a:lnTo>
                    <a:pt x="24506" y="71788"/>
                  </a:lnTo>
                  <a:lnTo>
                    <a:pt x="25140" y="635"/>
                  </a:lnTo>
                  <a:lnTo>
                    <a:pt x="18028" y="253"/>
                  </a:lnTo>
                  <a:lnTo>
                    <a:pt x="1574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7163" y="457326"/>
              <a:ext cx="35560" cy="1555750"/>
            </a:xfrm>
            <a:custGeom>
              <a:avLst/>
              <a:gdLst/>
              <a:ahLst/>
              <a:cxnLst/>
              <a:rect l="l" t="t" r="r" b="b"/>
              <a:pathLst>
                <a:path w="35560" h="1555750">
                  <a:moveTo>
                    <a:pt x="26142" y="635"/>
                  </a:moveTo>
                  <a:lnTo>
                    <a:pt x="30645" y="34559"/>
                  </a:lnTo>
                  <a:lnTo>
                    <a:pt x="33510" y="73624"/>
                  </a:lnTo>
                  <a:lnTo>
                    <a:pt x="34984" y="117184"/>
                  </a:lnTo>
                  <a:lnTo>
                    <a:pt x="35311" y="164592"/>
                  </a:lnTo>
                  <a:lnTo>
                    <a:pt x="34738" y="215202"/>
                  </a:lnTo>
                  <a:lnTo>
                    <a:pt x="33510" y="268368"/>
                  </a:lnTo>
                  <a:lnTo>
                    <a:pt x="31873" y="323443"/>
                  </a:lnTo>
                  <a:lnTo>
                    <a:pt x="30072" y="379781"/>
                  </a:lnTo>
                  <a:lnTo>
                    <a:pt x="28353" y="436736"/>
                  </a:lnTo>
                  <a:lnTo>
                    <a:pt x="26961" y="493661"/>
                  </a:lnTo>
                  <a:lnTo>
                    <a:pt x="26142" y="549910"/>
                  </a:lnTo>
                  <a:lnTo>
                    <a:pt x="25899" y="603396"/>
                  </a:lnTo>
                  <a:lnTo>
                    <a:pt x="26003" y="653086"/>
                  </a:lnTo>
                  <a:lnTo>
                    <a:pt x="26355" y="699915"/>
                  </a:lnTo>
                  <a:lnTo>
                    <a:pt x="26856" y="744815"/>
                  </a:lnTo>
                  <a:lnTo>
                    <a:pt x="27405" y="788721"/>
                  </a:lnTo>
                  <a:lnTo>
                    <a:pt x="27903" y="832566"/>
                  </a:lnTo>
                  <a:lnTo>
                    <a:pt x="28250" y="877285"/>
                  </a:lnTo>
                  <a:lnTo>
                    <a:pt x="28348" y="923810"/>
                  </a:lnTo>
                  <a:lnTo>
                    <a:pt x="28095" y="973075"/>
                  </a:lnTo>
                  <a:lnTo>
                    <a:pt x="27393" y="1026015"/>
                  </a:lnTo>
                  <a:lnTo>
                    <a:pt x="26142" y="1083564"/>
                  </a:lnTo>
                  <a:lnTo>
                    <a:pt x="24487" y="1151580"/>
                  </a:lnTo>
                  <a:lnTo>
                    <a:pt x="23311" y="1210081"/>
                  </a:lnTo>
                  <a:lnTo>
                    <a:pt x="22586" y="1261472"/>
                  </a:lnTo>
                  <a:lnTo>
                    <a:pt x="22285" y="1308155"/>
                  </a:lnTo>
                  <a:lnTo>
                    <a:pt x="22379" y="1352536"/>
                  </a:lnTo>
                  <a:lnTo>
                    <a:pt x="22840" y="1397018"/>
                  </a:lnTo>
                  <a:lnTo>
                    <a:pt x="23640" y="1444006"/>
                  </a:lnTo>
                  <a:lnTo>
                    <a:pt x="24750" y="1495903"/>
                  </a:lnTo>
                  <a:lnTo>
                    <a:pt x="26142" y="1555114"/>
                  </a:lnTo>
                  <a:lnTo>
                    <a:pt x="18903" y="1555623"/>
                  </a:lnTo>
                  <a:lnTo>
                    <a:pt x="12426" y="1554607"/>
                  </a:lnTo>
                  <a:lnTo>
                    <a:pt x="7854" y="1555114"/>
                  </a:lnTo>
                  <a:lnTo>
                    <a:pt x="10289" y="1493060"/>
                  </a:lnTo>
                  <a:lnTo>
                    <a:pt x="10658" y="1435821"/>
                  </a:lnTo>
                  <a:lnTo>
                    <a:pt x="9534" y="1382704"/>
                  </a:lnTo>
                  <a:lnTo>
                    <a:pt x="7488" y="1333017"/>
                  </a:lnTo>
                  <a:lnTo>
                    <a:pt x="5092" y="1286065"/>
                  </a:lnTo>
                  <a:lnTo>
                    <a:pt x="2916" y="1241155"/>
                  </a:lnTo>
                  <a:lnTo>
                    <a:pt x="1533" y="1197594"/>
                  </a:lnTo>
                  <a:lnTo>
                    <a:pt x="1514" y="1154689"/>
                  </a:lnTo>
                  <a:lnTo>
                    <a:pt x="3431" y="1111745"/>
                  </a:lnTo>
                  <a:lnTo>
                    <a:pt x="7854" y="1068070"/>
                  </a:lnTo>
                  <a:lnTo>
                    <a:pt x="13018" y="1024452"/>
                  </a:lnTo>
                  <a:lnTo>
                    <a:pt x="16828" y="981579"/>
                  </a:lnTo>
                  <a:lnTo>
                    <a:pt x="19360" y="938489"/>
                  </a:lnTo>
                  <a:lnTo>
                    <a:pt x="20692" y="894218"/>
                  </a:lnTo>
                  <a:lnTo>
                    <a:pt x="20903" y="847804"/>
                  </a:lnTo>
                  <a:lnTo>
                    <a:pt x="20071" y="798285"/>
                  </a:lnTo>
                  <a:lnTo>
                    <a:pt x="18272" y="744698"/>
                  </a:lnTo>
                  <a:lnTo>
                    <a:pt x="15584" y="686082"/>
                  </a:lnTo>
                  <a:lnTo>
                    <a:pt x="12086" y="621473"/>
                  </a:lnTo>
                  <a:lnTo>
                    <a:pt x="7854" y="549910"/>
                  </a:lnTo>
                  <a:lnTo>
                    <a:pt x="4319" y="484077"/>
                  </a:lnTo>
                  <a:lnTo>
                    <a:pt x="1929" y="423205"/>
                  </a:lnTo>
                  <a:lnTo>
                    <a:pt x="538" y="366701"/>
                  </a:lnTo>
                  <a:lnTo>
                    <a:pt x="0" y="313969"/>
                  </a:lnTo>
                  <a:lnTo>
                    <a:pt x="168" y="264418"/>
                  </a:lnTo>
                  <a:lnTo>
                    <a:pt x="898" y="217452"/>
                  </a:lnTo>
                  <a:lnTo>
                    <a:pt x="2043" y="172479"/>
                  </a:lnTo>
                  <a:lnTo>
                    <a:pt x="3457" y="128904"/>
                  </a:lnTo>
                  <a:lnTo>
                    <a:pt x="4995" y="86134"/>
                  </a:lnTo>
                  <a:lnTo>
                    <a:pt x="6509" y="43575"/>
                  </a:lnTo>
                  <a:lnTo>
                    <a:pt x="7854" y="635"/>
                  </a:lnTo>
                  <a:lnTo>
                    <a:pt x="12934" y="0"/>
                  </a:lnTo>
                  <a:lnTo>
                    <a:pt x="21443" y="1397"/>
                  </a:lnTo>
                  <a:lnTo>
                    <a:pt x="26142" y="635"/>
                  </a:lnTo>
                  <a:close/>
                </a:path>
              </a:pathLst>
            </a:custGeom>
            <a:ln w="41275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98133" y="2117344"/>
            <a:ext cx="2007067" cy="1458595"/>
            <a:chOff x="1528317" y="2117344"/>
            <a:chExt cx="1607185" cy="1458595"/>
          </a:xfrm>
        </p:grpSpPr>
        <p:sp>
          <p:nvSpPr>
            <p:cNvPr id="9" name="object 9"/>
            <p:cNvSpPr/>
            <p:nvPr/>
          </p:nvSpPr>
          <p:spPr>
            <a:xfrm>
              <a:off x="1534667" y="2985516"/>
              <a:ext cx="1594485" cy="584200"/>
            </a:xfrm>
            <a:custGeom>
              <a:avLst/>
              <a:gdLst/>
              <a:ahLst/>
              <a:cxnLst/>
              <a:rect l="l" t="t" r="r" b="b"/>
              <a:pathLst>
                <a:path w="1594485" h="584200">
                  <a:moveTo>
                    <a:pt x="0" y="583691"/>
                  </a:moveTo>
                  <a:lnTo>
                    <a:pt x="1594104" y="583691"/>
                  </a:lnTo>
                  <a:lnTo>
                    <a:pt x="1594104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12700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0256" y="2117344"/>
              <a:ext cx="239395" cy="868680"/>
            </a:xfrm>
            <a:custGeom>
              <a:avLst/>
              <a:gdLst/>
              <a:ahLst/>
              <a:cxnLst/>
              <a:rect l="l" t="t" r="r" b="b"/>
              <a:pathLst>
                <a:path w="239394" h="868680">
                  <a:moveTo>
                    <a:pt x="0" y="774953"/>
                  </a:moveTo>
                  <a:lnTo>
                    <a:pt x="22225" y="868171"/>
                  </a:lnTo>
                  <a:lnTo>
                    <a:pt x="77431" y="801877"/>
                  </a:lnTo>
                  <a:lnTo>
                    <a:pt x="52450" y="801877"/>
                  </a:lnTo>
                  <a:lnTo>
                    <a:pt x="24637" y="795401"/>
                  </a:lnTo>
                  <a:lnTo>
                    <a:pt x="27900" y="781483"/>
                  </a:lnTo>
                  <a:lnTo>
                    <a:pt x="0" y="774953"/>
                  </a:lnTo>
                  <a:close/>
                </a:path>
                <a:path w="239394" h="868680">
                  <a:moveTo>
                    <a:pt x="27900" y="781483"/>
                  </a:moveTo>
                  <a:lnTo>
                    <a:pt x="24637" y="795401"/>
                  </a:lnTo>
                  <a:lnTo>
                    <a:pt x="52450" y="801877"/>
                  </a:lnTo>
                  <a:lnTo>
                    <a:pt x="55706" y="787991"/>
                  </a:lnTo>
                  <a:lnTo>
                    <a:pt x="27900" y="781483"/>
                  </a:lnTo>
                  <a:close/>
                </a:path>
                <a:path w="239394" h="868680">
                  <a:moveTo>
                    <a:pt x="55706" y="787991"/>
                  </a:moveTo>
                  <a:lnTo>
                    <a:pt x="52450" y="801877"/>
                  </a:lnTo>
                  <a:lnTo>
                    <a:pt x="77431" y="801877"/>
                  </a:lnTo>
                  <a:lnTo>
                    <a:pt x="83566" y="794511"/>
                  </a:lnTo>
                  <a:lnTo>
                    <a:pt x="55706" y="787991"/>
                  </a:lnTo>
                  <a:close/>
                </a:path>
                <a:path w="239394" h="868680">
                  <a:moveTo>
                    <a:pt x="211074" y="0"/>
                  </a:moveTo>
                  <a:lnTo>
                    <a:pt x="27900" y="781483"/>
                  </a:lnTo>
                  <a:lnTo>
                    <a:pt x="55706" y="787991"/>
                  </a:lnTo>
                  <a:lnTo>
                    <a:pt x="238887" y="6603"/>
                  </a:lnTo>
                  <a:lnTo>
                    <a:pt x="211074" y="0"/>
                  </a:lnTo>
                  <a:close/>
                </a:path>
              </a:pathLst>
            </a:custGeom>
            <a:solidFill>
              <a:srgbClr val="FFC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36319" y="656844"/>
            <a:ext cx="3048000" cy="1463040"/>
          </a:xfrm>
          <a:prstGeom prst="rect">
            <a:avLst/>
          </a:prstGeom>
          <a:ln w="9525">
            <a:solidFill>
              <a:srgbClr val="FFC535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592455">
              <a:lnSpc>
                <a:spcPct val="100000"/>
              </a:lnSpc>
              <a:spcBef>
                <a:spcPts val="1345"/>
              </a:spcBef>
            </a:pPr>
            <a:r>
              <a:rPr sz="2800" spc="-5" dirty="0">
                <a:latin typeface="Calibri Light"/>
                <a:cs typeface="Calibri Light"/>
              </a:rPr>
              <a:t>Sidebar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Options:</a:t>
            </a:r>
            <a:endParaRPr sz="2800">
              <a:latin typeface="Calibri Light"/>
              <a:cs typeface="Calibri Light"/>
            </a:endParaRPr>
          </a:p>
          <a:p>
            <a:pPr marL="1064895" indent="-6864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1064895" algn="l"/>
                <a:tab pos="1065530" algn="l"/>
              </a:tabLst>
            </a:pPr>
            <a:r>
              <a:rPr sz="2000" spc="-10" dirty="0">
                <a:latin typeface="Calibri Light"/>
                <a:cs typeface="Calibri Light"/>
              </a:rPr>
              <a:t>Attendance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trends</a:t>
            </a:r>
            <a:endParaRPr sz="2000">
              <a:latin typeface="Calibri Light"/>
              <a:cs typeface="Calibri Light"/>
            </a:endParaRPr>
          </a:p>
          <a:p>
            <a:pPr marL="1645920">
              <a:lnSpc>
                <a:spcPct val="100000"/>
              </a:lnSpc>
              <a:spcBef>
                <a:spcPts val="950"/>
              </a:spcBef>
            </a:pPr>
            <a:r>
              <a:rPr sz="1300" spc="-10" dirty="0">
                <a:latin typeface="Calibri Light"/>
                <a:cs typeface="Calibri Light"/>
              </a:rPr>
              <a:t>(best</a:t>
            </a:r>
            <a:r>
              <a:rPr sz="1300" spc="-25" dirty="0">
                <a:latin typeface="Calibri Light"/>
                <a:cs typeface="Calibri Light"/>
              </a:rPr>
              <a:t> </a:t>
            </a:r>
            <a:r>
              <a:rPr sz="1300" spc="-10" dirty="0">
                <a:latin typeface="Calibri Light"/>
                <a:cs typeface="Calibri Light"/>
              </a:rPr>
              <a:t>viewed</a:t>
            </a:r>
            <a:r>
              <a:rPr sz="1300" spc="5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on</a:t>
            </a:r>
            <a:r>
              <a:rPr sz="1300" spc="-10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PC)</a:t>
            </a:r>
            <a:endParaRPr sz="1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4653" y="3206976"/>
            <a:ext cx="3946778" cy="3866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15"/>
              </a:spcBef>
            </a:pPr>
            <a:r>
              <a:rPr sz="2000" spc="-5" dirty="0">
                <a:latin typeface="Calibri"/>
                <a:cs typeface="Calibri"/>
              </a:rPr>
              <a:t>Click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lang="en-US" sz="2000" b="1" spc="-35" dirty="0">
                <a:latin typeface="Calibri"/>
                <a:cs typeface="Calibri"/>
              </a:rPr>
              <a:t>Check in</a:t>
            </a:r>
            <a:r>
              <a:rPr sz="2000" b="1" spc="-3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516"/>
            <a:ext cx="196850" cy="673735"/>
          </a:xfrm>
          <a:custGeom>
            <a:avLst/>
            <a:gdLst/>
            <a:ahLst/>
            <a:cxnLst/>
            <a:rect l="l" t="t" r="r" b="b"/>
            <a:pathLst>
              <a:path w="196850" h="673735">
                <a:moveTo>
                  <a:pt x="196596" y="0"/>
                </a:moveTo>
                <a:lnTo>
                  <a:pt x="0" y="0"/>
                </a:lnTo>
                <a:lnTo>
                  <a:pt x="0" y="673608"/>
                </a:lnTo>
                <a:lnTo>
                  <a:pt x="196596" y="673608"/>
                </a:lnTo>
                <a:lnTo>
                  <a:pt x="1965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224" y="2985516"/>
            <a:ext cx="195580" cy="673735"/>
          </a:xfrm>
          <a:custGeom>
            <a:avLst/>
            <a:gdLst/>
            <a:ahLst/>
            <a:cxnLst/>
            <a:rect l="l" t="t" r="r" b="b"/>
            <a:pathLst>
              <a:path w="195579" h="673735">
                <a:moveTo>
                  <a:pt x="195072" y="0"/>
                </a:moveTo>
                <a:lnTo>
                  <a:pt x="0" y="0"/>
                </a:lnTo>
                <a:lnTo>
                  <a:pt x="0" y="673608"/>
                </a:lnTo>
                <a:lnTo>
                  <a:pt x="195072" y="673608"/>
                </a:lnTo>
                <a:lnTo>
                  <a:pt x="19507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923" y="2985516"/>
            <a:ext cx="196850" cy="673735"/>
          </a:xfrm>
          <a:custGeom>
            <a:avLst/>
            <a:gdLst/>
            <a:ahLst/>
            <a:cxnLst/>
            <a:rect l="l" t="t" r="r" b="b"/>
            <a:pathLst>
              <a:path w="196850" h="673735">
                <a:moveTo>
                  <a:pt x="196595" y="0"/>
                </a:moveTo>
                <a:lnTo>
                  <a:pt x="0" y="0"/>
                </a:lnTo>
                <a:lnTo>
                  <a:pt x="0" y="673608"/>
                </a:lnTo>
                <a:lnTo>
                  <a:pt x="196595" y="673608"/>
                </a:lnTo>
                <a:lnTo>
                  <a:pt x="19659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8069" cy="6858000"/>
            <a:chOff x="5544311" y="0"/>
            <a:chExt cx="6648069" cy="6858000"/>
          </a:xfrm>
        </p:grpSpPr>
        <p:sp>
          <p:nvSpPr>
            <p:cNvPr id="7" name="object 7"/>
            <p:cNvSpPr/>
            <p:nvPr/>
          </p:nvSpPr>
          <p:spPr>
            <a:xfrm>
              <a:off x="1069695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0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044" y="6858000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10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6043" y="391668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132" y="0"/>
                  </a:moveTo>
                  <a:lnTo>
                    <a:pt x="0" y="0"/>
                  </a:lnTo>
                  <a:lnTo>
                    <a:pt x="0" y="6016752"/>
                  </a:lnTo>
                  <a:lnTo>
                    <a:pt x="6009132" y="6016752"/>
                  </a:lnTo>
                  <a:lnTo>
                    <a:pt x="600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85188" y="1629154"/>
              <a:ext cx="5321012" cy="362864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29400" y="2667000"/>
              <a:ext cx="1178560" cy="1201420"/>
            </a:xfrm>
            <a:custGeom>
              <a:avLst/>
              <a:gdLst/>
              <a:ahLst/>
              <a:cxnLst/>
              <a:rect l="l" t="t" r="r" b="b"/>
              <a:pathLst>
                <a:path w="1178559" h="1201420">
                  <a:moveTo>
                    <a:pt x="0" y="1200912"/>
                  </a:moveTo>
                  <a:lnTo>
                    <a:pt x="1178052" y="1200912"/>
                  </a:lnTo>
                  <a:lnTo>
                    <a:pt x="1178052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19049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44311" y="376440"/>
            <a:ext cx="6283451" cy="6291072"/>
            <a:chOff x="5544311" y="376440"/>
            <a:chExt cx="6283451" cy="629107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10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86043" y="391668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132" y="0"/>
                  </a:moveTo>
                  <a:lnTo>
                    <a:pt x="0" y="0"/>
                  </a:lnTo>
                  <a:lnTo>
                    <a:pt x="0" y="6016752"/>
                  </a:lnTo>
                  <a:lnTo>
                    <a:pt x="6009132" y="6016752"/>
                  </a:lnTo>
                  <a:lnTo>
                    <a:pt x="600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12476" y="1626362"/>
              <a:ext cx="5224338" cy="354787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10921" y="2822254"/>
            <a:ext cx="4401311" cy="1156086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lang="en-US" sz="2000" b="1" spc="-30" dirty="0">
                <a:latin typeface="Calibri"/>
                <a:cs typeface="Calibri"/>
              </a:rPr>
              <a:t>Insert Relevant Properties</a:t>
            </a:r>
            <a:r>
              <a:rPr sz="2000" b="1" spc="-30" dirty="0">
                <a:latin typeface="Calibri"/>
                <a:cs typeface="Calibri"/>
              </a:rPr>
              <a:t>.</a:t>
            </a:r>
            <a:endParaRPr lang="en-US" sz="2000" b="1" spc="-3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Tx/>
              <a:buChar char="-"/>
            </a:pPr>
            <a:r>
              <a:rPr lang="en-NG" sz="2000" spc="-30" dirty="0">
                <a:latin typeface="Calibri"/>
                <a:cs typeface="Calibri"/>
              </a:rPr>
              <a:t>Username (this is case sensitive):</a:t>
            </a: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Tx/>
              <a:buChar char="-"/>
            </a:pPr>
            <a:r>
              <a:rPr lang="en-NG" sz="2000" spc="-30" dirty="0">
                <a:latin typeface="Calibri"/>
                <a:cs typeface="Calibri"/>
              </a:rPr>
              <a:t>Password: **********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897" y="2453462"/>
            <a:ext cx="4030345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lang="en-US" sz="6000" i="0" spc="5" dirty="0">
                <a:latin typeface="Calibri Light"/>
                <a:cs typeface="Calibri Light"/>
              </a:rPr>
              <a:t>Check-in</a:t>
            </a:r>
            <a:endParaRPr sz="60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7454" y="2613781"/>
            <a:ext cx="8752333" cy="412917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6319" y="656844"/>
            <a:ext cx="3048000" cy="1463040"/>
          </a:xfrm>
          <a:custGeom>
            <a:avLst/>
            <a:gdLst/>
            <a:ahLst/>
            <a:cxnLst/>
            <a:rect l="l" t="t" r="r" b="b"/>
            <a:pathLst>
              <a:path w="3048000" h="1463039">
                <a:moveTo>
                  <a:pt x="0" y="1463039"/>
                </a:moveTo>
                <a:lnTo>
                  <a:pt x="3048000" y="1463039"/>
                </a:lnTo>
                <a:lnTo>
                  <a:pt x="3048000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ln w="9525">
            <a:solidFill>
              <a:srgbClr val="FFC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9155" y="567966"/>
            <a:ext cx="2376805" cy="118237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5"/>
              </a:spcBef>
            </a:pPr>
            <a:r>
              <a:rPr sz="2800" spc="-5" dirty="0">
                <a:latin typeface="Calibri Light"/>
                <a:cs typeface="Calibri Light"/>
              </a:rPr>
              <a:t>Sidebar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Options:</a:t>
            </a:r>
            <a:endParaRPr sz="2800">
              <a:latin typeface="Calibri Light"/>
              <a:cs typeface="Calibri Light"/>
            </a:endParaRPr>
          </a:p>
          <a:p>
            <a:pPr marL="1191260" indent="-6864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1191260" algn="l"/>
                <a:tab pos="1191895" algn="l"/>
              </a:tabLst>
            </a:pPr>
            <a:r>
              <a:rPr sz="2000" spc="-5" dirty="0">
                <a:latin typeface="Calibri Light"/>
                <a:cs typeface="Calibri Light"/>
              </a:rPr>
              <a:t>View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tables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54296" y="336804"/>
            <a:ext cx="6858000" cy="2074545"/>
          </a:xfrm>
          <a:custGeom>
            <a:avLst/>
            <a:gdLst/>
            <a:ahLst/>
            <a:cxnLst/>
            <a:rect l="l" t="t" r="r" b="b"/>
            <a:pathLst>
              <a:path w="6858000" h="2074545">
                <a:moveTo>
                  <a:pt x="6858000" y="0"/>
                </a:moveTo>
                <a:lnTo>
                  <a:pt x="0" y="0"/>
                </a:lnTo>
                <a:lnTo>
                  <a:pt x="0" y="2074164"/>
                </a:lnTo>
                <a:lnTo>
                  <a:pt x="6858000" y="2074164"/>
                </a:lnTo>
                <a:lnTo>
                  <a:pt x="685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33671" y="317753"/>
            <a:ext cx="6581775" cy="197358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500" spc="-10" dirty="0">
                <a:latin typeface="Calibri"/>
                <a:cs typeface="Calibri"/>
              </a:rPr>
              <a:t>First, </a:t>
            </a:r>
            <a:r>
              <a:rPr sz="1500" spc="-5" dirty="0">
                <a:latin typeface="Calibri"/>
                <a:cs typeface="Calibri"/>
              </a:rPr>
              <a:t>select</a:t>
            </a:r>
            <a:r>
              <a:rPr sz="1500" dirty="0">
                <a:latin typeface="Calibri"/>
                <a:cs typeface="Calibri"/>
              </a:rPr>
              <a:t> 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date</a:t>
            </a:r>
            <a:r>
              <a:rPr sz="1500" i="1" dirty="0">
                <a:latin typeface="Calibri"/>
                <a:cs typeface="Calibri"/>
              </a:rPr>
              <a:t> that </a:t>
            </a:r>
            <a:r>
              <a:rPr sz="1500" i="1" spc="-5" dirty="0">
                <a:latin typeface="Calibri"/>
                <a:cs typeface="Calibri"/>
              </a:rPr>
              <a:t>corresponds</a:t>
            </a:r>
            <a:r>
              <a:rPr sz="1500" i="1" spc="20" dirty="0">
                <a:latin typeface="Calibri"/>
                <a:cs typeface="Calibri"/>
              </a:rPr>
              <a:t> </a:t>
            </a:r>
            <a:r>
              <a:rPr sz="1500" i="1" spc="-15" dirty="0">
                <a:latin typeface="Calibri"/>
                <a:cs typeface="Calibri"/>
              </a:rPr>
              <a:t>to</a:t>
            </a:r>
            <a:r>
              <a:rPr sz="1500" i="1" spc="-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a</a:t>
            </a:r>
            <a:r>
              <a:rPr sz="1500" i="1" spc="-5" dirty="0">
                <a:latin typeface="Calibri"/>
                <a:cs typeface="Calibri"/>
              </a:rPr>
              <a:t> </a:t>
            </a:r>
            <a:r>
              <a:rPr sz="1500" i="1" spc="-15" dirty="0">
                <a:latin typeface="Calibri"/>
                <a:cs typeface="Calibri"/>
              </a:rPr>
              <a:t>Sunday.</a:t>
            </a:r>
            <a:endParaRPr sz="1500" dirty="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994"/>
              </a:spcBef>
            </a:pPr>
            <a:r>
              <a:rPr sz="1500" spc="-5" dirty="0">
                <a:latin typeface="Calibri"/>
                <a:cs typeface="Calibri"/>
              </a:rPr>
              <a:t>The table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lang="en-US" sz="1500" spc="-5" dirty="0">
                <a:latin typeface="Calibri"/>
                <a:cs typeface="Calibri"/>
              </a:rPr>
              <a:t>church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members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loaded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dirty="0">
                <a:latin typeface="Calibri"/>
                <a:cs typeface="Calibri"/>
              </a:rPr>
              <a:t> 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maximum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of</a:t>
            </a:r>
            <a:r>
              <a:rPr sz="1500" i="1" spc="1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10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people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per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page. </a:t>
            </a:r>
            <a:r>
              <a:rPr sz="1500" i="1" spc="-320" dirty="0">
                <a:latin typeface="Calibri"/>
                <a:cs typeface="Calibri"/>
              </a:rPr>
              <a:t> </a:t>
            </a:r>
            <a:r>
              <a:rPr sz="1500" spc="-40" dirty="0">
                <a:latin typeface="Calibri"/>
                <a:cs typeface="Calibri"/>
              </a:rPr>
              <a:t>You </a:t>
            </a:r>
            <a:r>
              <a:rPr sz="1500" spc="-5" dirty="0">
                <a:latin typeface="Calibri"/>
                <a:cs typeface="Calibri"/>
              </a:rPr>
              <a:t>can see more people by </a:t>
            </a:r>
            <a:r>
              <a:rPr sz="1500" dirty="0">
                <a:latin typeface="Calibri"/>
                <a:cs typeface="Calibri"/>
              </a:rPr>
              <a:t>clicking the </a:t>
            </a:r>
            <a:r>
              <a:rPr sz="1500" spc="-5" dirty="0">
                <a:latin typeface="Calibri"/>
                <a:cs typeface="Calibri"/>
              </a:rPr>
              <a:t>arrow symbols on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table. Comment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editable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5" dirty="0">
                <a:latin typeface="Calibri"/>
                <a:cs typeface="Calibri"/>
              </a:rPr>
              <a:t>comments; phone </a:t>
            </a:r>
            <a:r>
              <a:rPr sz="1500" dirty="0">
                <a:latin typeface="Calibri"/>
                <a:cs typeface="Calibri"/>
              </a:rPr>
              <a:t>number and email </a:t>
            </a:r>
            <a:r>
              <a:rPr sz="1500" spc="-5" dirty="0">
                <a:latin typeface="Calibri"/>
                <a:cs typeface="Calibri"/>
              </a:rPr>
              <a:t>address columns </a:t>
            </a:r>
            <a:r>
              <a:rPr sz="1500" spc="-10" dirty="0">
                <a:latin typeface="Calibri"/>
                <a:cs typeface="Calibri"/>
              </a:rPr>
              <a:t>are </a:t>
            </a:r>
            <a:r>
              <a:rPr sz="1500" spc="-5" dirty="0">
                <a:latin typeface="Calibri"/>
                <a:cs typeface="Calibri"/>
              </a:rPr>
              <a:t> editable </a:t>
            </a:r>
            <a:r>
              <a:rPr sz="1500" spc="-20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updates</a:t>
            </a:r>
            <a:endParaRPr sz="1500" dirty="0">
              <a:latin typeface="Calibri"/>
              <a:cs typeface="Calibri"/>
            </a:endParaRPr>
          </a:p>
          <a:p>
            <a:pPr marL="12700" marR="179705">
              <a:lnSpc>
                <a:spcPct val="70000"/>
              </a:lnSpc>
              <a:spcBef>
                <a:spcPts val="994"/>
              </a:spcBef>
            </a:pPr>
            <a:r>
              <a:rPr sz="1500" spc="-5" dirty="0">
                <a:latin typeface="Calibri"/>
                <a:cs typeface="Calibri"/>
              </a:rPr>
              <a:t>Second, </a:t>
            </a:r>
            <a:r>
              <a:rPr sz="1500" dirty="0">
                <a:latin typeface="Calibri"/>
                <a:cs typeface="Calibri"/>
              </a:rPr>
              <a:t>click </a:t>
            </a:r>
            <a:r>
              <a:rPr sz="1500" spc="-5" dirty="0">
                <a:latin typeface="Calibri"/>
                <a:cs typeface="Calibri"/>
              </a:rPr>
              <a:t>on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b="1" spc="-5" dirty="0">
                <a:latin typeface="Calibri"/>
                <a:cs typeface="Calibri"/>
              </a:rPr>
              <a:t>yellow mark </a:t>
            </a:r>
            <a:r>
              <a:rPr sz="1500" b="1" spc="-10" dirty="0">
                <a:latin typeface="Calibri"/>
                <a:cs typeface="Calibri"/>
              </a:rPr>
              <a:t>button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mark </a:t>
            </a:r>
            <a:r>
              <a:rPr sz="1500" spc="-5" dirty="0">
                <a:latin typeface="Calibri"/>
                <a:cs typeface="Calibri"/>
              </a:rPr>
              <a:t>team members </a:t>
            </a:r>
            <a:r>
              <a:rPr sz="1500" dirty="0">
                <a:latin typeface="Calibri"/>
                <a:cs typeface="Calibri"/>
              </a:rPr>
              <a:t>as either </a:t>
            </a:r>
            <a:r>
              <a:rPr sz="1500" i="1" spc="-5" dirty="0">
                <a:latin typeface="Calibri"/>
                <a:cs typeface="Calibri"/>
              </a:rPr>
              <a:t>present</a:t>
            </a:r>
            <a:r>
              <a:rPr lang="en-US" sz="1500" i="1" spc="-5" dirty="0">
                <a:latin typeface="Calibri"/>
                <a:cs typeface="Calibri"/>
              </a:rPr>
              <a:t> or</a:t>
            </a:r>
            <a:r>
              <a:rPr sz="1500" i="1" spc="-5" dirty="0">
                <a:latin typeface="Calibri"/>
                <a:cs typeface="Calibri"/>
              </a:rPr>
              <a:t> </a:t>
            </a:r>
            <a:r>
              <a:rPr sz="1500" i="1" spc="-32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absent</a:t>
            </a:r>
            <a:r>
              <a:rPr lang="en-US" sz="1500" i="1" spc="-10" dirty="0">
                <a:latin typeface="Calibri"/>
                <a:cs typeface="Calibri"/>
              </a:rPr>
              <a:t>.</a:t>
            </a:r>
            <a:endParaRPr sz="1500" dirty="0">
              <a:latin typeface="Calibri"/>
              <a:cs typeface="Calibri"/>
            </a:endParaRPr>
          </a:p>
          <a:p>
            <a:pPr marL="12700" marR="40640">
              <a:lnSpc>
                <a:spcPct val="70000"/>
              </a:lnSpc>
              <a:spcBef>
                <a:spcPts val="1010"/>
              </a:spcBef>
            </a:pPr>
            <a:r>
              <a:rPr sz="1500" spc="-5" dirty="0">
                <a:latin typeface="Calibri"/>
                <a:cs typeface="Calibri"/>
              </a:rPr>
              <a:t>Entries </a:t>
            </a: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spc="-5" dirty="0">
                <a:latin typeface="Calibri"/>
                <a:cs typeface="Calibri"/>
              </a:rPr>
              <a:t> automatically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saved,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however,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click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refresh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table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after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your</a:t>
            </a:r>
            <a:r>
              <a:rPr sz="1500" b="1" spc="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session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view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updates.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06525" y="436689"/>
            <a:ext cx="76835" cy="1597025"/>
            <a:chOff x="4306525" y="436689"/>
            <a:chExt cx="76835" cy="1597025"/>
          </a:xfrm>
        </p:grpSpPr>
        <p:sp>
          <p:nvSpPr>
            <p:cNvPr id="8" name="object 8"/>
            <p:cNvSpPr/>
            <p:nvPr/>
          </p:nvSpPr>
          <p:spPr>
            <a:xfrm>
              <a:off x="4328165" y="457326"/>
              <a:ext cx="41910" cy="1556385"/>
            </a:xfrm>
            <a:custGeom>
              <a:avLst/>
              <a:gdLst/>
              <a:ahLst/>
              <a:cxnLst/>
              <a:rect l="l" t="t" r="r" b="b"/>
              <a:pathLst>
                <a:path w="41910" h="1556385">
                  <a:moveTo>
                    <a:pt x="14984" y="341191"/>
                  </a:moveTo>
                  <a:lnTo>
                    <a:pt x="14021" y="374112"/>
                  </a:lnTo>
                  <a:lnTo>
                    <a:pt x="11080" y="442334"/>
                  </a:lnTo>
                  <a:lnTo>
                    <a:pt x="6852" y="518795"/>
                  </a:lnTo>
                  <a:lnTo>
                    <a:pt x="3194" y="586917"/>
                  </a:lnTo>
                  <a:lnTo>
                    <a:pt x="994" y="645468"/>
                  </a:lnTo>
                  <a:lnTo>
                    <a:pt x="10" y="696425"/>
                  </a:lnTo>
                  <a:lnTo>
                    <a:pt x="0" y="741766"/>
                  </a:lnTo>
                  <a:lnTo>
                    <a:pt x="721" y="783470"/>
                  </a:lnTo>
                  <a:lnTo>
                    <a:pt x="1932" y="823514"/>
                  </a:lnTo>
                  <a:lnTo>
                    <a:pt x="3467" y="866127"/>
                  </a:lnTo>
                  <a:lnTo>
                    <a:pt x="4853" y="906536"/>
                  </a:lnTo>
                  <a:lnTo>
                    <a:pt x="6079" y="953469"/>
                  </a:lnTo>
                  <a:lnTo>
                    <a:pt x="6827" y="1006654"/>
                  </a:lnTo>
                  <a:lnTo>
                    <a:pt x="6695" y="1147928"/>
                  </a:lnTo>
                  <a:lnTo>
                    <a:pt x="6852" y="1190899"/>
                  </a:lnTo>
                  <a:lnTo>
                    <a:pt x="7332" y="1238959"/>
                  </a:lnTo>
                  <a:lnTo>
                    <a:pt x="7950" y="1281389"/>
                  </a:lnTo>
                  <a:lnTo>
                    <a:pt x="8567" y="1320641"/>
                  </a:lnTo>
                  <a:lnTo>
                    <a:pt x="9047" y="1359169"/>
                  </a:lnTo>
                  <a:lnTo>
                    <a:pt x="9253" y="1399426"/>
                  </a:lnTo>
                  <a:lnTo>
                    <a:pt x="9047" y="1443868"/>
                  </a:lnTo>
                  <a:lnTo>
                    <a:pt x="8293" y="1494946"/>
                  </a:lnTo>
                  <a:lnTo>
                    <a:pt x="6852" y="1555114"/>
                  </a:lnTo>
                  <a:lnTo>
                    <a:pt x="11805" y="1556003"/>
                  </a:lnTo>
                  <a:lnTo>
                    <a:pt x="17901" y="1555496"/>
                  </a:lnTo>
                  <a:lnTo>
                    <a:pt x="25140" y="1555114"/>
                  </a:lnTo>
                  <a:lnTo>
                    <a:pt x="23248" y="1480809"/>
                  </a:lnTo>
                  <a:lnTo>
                    <a:pt x="21163" y="1413219"/>
                  </a:lnTo>
                  <a:lnTo>
                    <a:pt x="17173" y="1294980"/>
                  </a:lnTo>
                  <a:lnTo>
                    <a:pt x="15651" y="1242724"/>
                  </a:lnTo>
                  <a:lnTo>
                    <a:pt x="14698" y="1193975"/>
                  </a:lnTo>
                  <a:lnTo>
                    <a:pt x="14504" y="1147928"/>
                  </a:lnTo>
                  <a:lnTo>
                    <a:pt x="15261" y="1103783"/>
                  </a:lnTo>
                  <a:lnTo>
                    <a:pt x="17159" y="1060736"/>
                  </a:lnTo>
                  <a:lnTo>
                    <a:pt x="20389" y="1017984"/>
                  </a:lnTo>
                  <a:lnTo>
                    <a:pt x="25140" y="974725"/>
                  </a:lnTo>
                  <a:lnTo>
                    <a:pt x="31299" y="920765"/>
                  </a:lnTo>
                  <a:lnTo>
                    <a:pt x="36094" y="866127"/>
                  </a:lnTo>
                  <a:lnTo>
                    <a:pt x="39449" y="811271"/>
                  </a:lnTo>
                  <a:lnTo>
                    <a:pt x="41290" y="756656"/>
                  </a:lnTo>
                  <a:lnTo>
                    <a:pt x="41541" y="702742"/>
                  </a:lnTo>
                  <a:lnTo>
                    <a:pt x="40126" y="649990"/>
                  </a:lnTo>
                  <a:lnTo>
                    <a:pt x="36972" y="598859"/>
                  </a:lnTo>
                  <a:lnTo>
                    <a:pt x="32001" y="549809"/>
                  </a:lnTo>
                  <a:lnTo>
                    <a:pt x="25140" y="503300"/>
                  </a:lnTo>
                  <a:lnTo>
                    <a:pt x="19431" y="463076"/>
                  </a:lnTo>
                  <a:lnTo>
                    <a:pt x="16118" y="423030"/>
                  </a:lnTo>
                  <a:lnTo>
                    <a:pt x="14779" y="382259"/>
                  </a:lnTo>
                  <a:lnTo>
                    <a:pt x="14984" y="341191"/>
                  </a:lnTo>
                  <a:close/>
                </a:path>
                <a:path w="41910" h="1556385">
                  <a:moveTo>
                    <a:pt x="15820" y="312016"/>
                  </a:moveTo>
                  <a:lnTo>
                    <a:pt x="14991" y="339859"/>
                  </a:lnTo>
                  <a:lnTo>
                    <a:pt x="14984" y="341191"/>
                  </a:lnTo>
                  <a:lnTo>
                    <a:pt x="15805" y="313092"/>
                  </a:lnTo>
                  <a:lnTo>
                    <a:pt x="15820" y="312016"/>
                  </a:lnTo>
                  <a:close/>
                </a:path>
                <a:path w="41910" h="1556385">
                  <a:moveTo>
                    <a:pt x="15742" y="0"/>
                  </a:moveTo>
                  <a:lnTo>
                    <a:pt x="6852" y="635"/>
                  </a:lnTo>
                  <a:lnTo>
                    <a:pt x="9517" y="40233"/>
                  </a:lnTo>
                  <a:lnTo>
                    <a:pt x="11936" y="79785"/>
                  </a:lnTo>
                  <a:lnTo>
                    <a:pt x="13981" y="120326"/>
                  </a:lnTo>
                  <a:lnTo>
                    <a:pt x="15521" y="162892"/>
                  </a:lnTo>
                  <a:lnTo>
                    <a:pt x="16425" y="208518"/>
                  </a:lnTo>
                  <a:lnTo>
                    <a:pt x="16563" y="258239"/>
                  </a:lnTo>
                  <a:lnTo>
                    <a:pt x="15820" y="312016"/>
                  </a:lnTo>
                  <a:lnTo>
                    <a:pt x="16330" y="294925"/>
                  </a:lnTo>
                  <a:lnTo>
                    <a:pt x="18374" y="246555"/>
                  </a:lnTo>
                  <a:lnTo>
                    <a:pt x="20700" y="193845"/>
                  </a:lnTo>
                  <a:lnTo>
                    <a:pt x="22885" y="135891"/>
                  </a:lnTo>
                  <a:lnTo>
                    <a:pt x="24506" y="71788"/>
                  </a:lnTo>
                  <a:lnTo>
                    <a:pt x="25140" y="635"/>
                  </a:lnTo>
                  <a:lnTo>
                    <a:pt x="18028" y="253"/>
                  </a:lnTo>
                  <a:lnTo>
                    <a:pt x="1574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7163" y="457326"/>
              <a:ext cx="35560" cy="1555750"/>
            </a:xfrm>
            <a:custGeom>
              <a:avLst/>
              <a:gdLst/>
              <a:ahLst/>
              <a:cxnLst/>
              <a:rect l="l" t="t" r="r" b="b"/>
              <a:pathLst>
                <a:path w="35560" h="1555750">
                  <a:moveTo>
                    <a:pt x="26142" y="635"/>
                  </a:moveTo>
                  <a:lnTo>
                    <a:pt x="30645" y="34559"/>
                  </a:lnTo>
                  <a:lnTo>
                    <a:pt x="33510" y="73624"/>
                  </a:lnTo>
                  <a:lnTo>
                    <a:pt x="34984" y="117184"/>
                  </a:lnTo>
                  <a:lnTo>
                    <a:pt x="35311" y="164592"/>
                  </a:lnTo>
                  <a:lnTo>
                    <a:pt x="34738" y="215202"/>
                  </a:lnTo>
                  <a:lnTo>
                    <a:pt x="33510" y="268368"/>
                  </a:lnTo>
                  <a:lnTo>
                    <a:pt x="31873" y="323443"/>
                  </a:lnTo>
                  <a:lnTo>
                    <a:pt x="30072" y="379781"/>
                  </a:lnTo>
                  <a:lnTo>
                    <a:pt x="28353" y="436736"/>
                  </a:lnTo>
                  <a:lnTo>
                    <a:pt x="26961" y="493661"/>
                  </a:lnTo>
                  <a:lnTo>
                    <a:pt x="26142" y="549910"/>
                  </a:lnTo>
                  <a:lnTo>
                    <a:pt x="25899" y="603396"/>
                  </a:lnTo>
                  <a:lnTo>
                    <a:pt x="26003" y="653086"/>
                  </a:lnTo>
                  <a:lnTo>
                    <a:pt x="26355" y="699915"/>
                  </a:lnTo>
                  <a:lnTo>
                    <a:pt x="26856" y="744815"/>
                  </a:lnTo>
                  <a:lnTo>
                    <a:pt x="27405" y="788721"/>
                  </a:lnTo>
                  <a:lnTo>
                    <a:pt x="27903" y="832566"/>
                  </a:lnTo>
                  <a:lnTo>
                    <a:pt x="28250" y="877285"/>
                  </a:lnTo>
                  <a:lnTo>
                    <a:pt x="28348" y="923810"/>
                  </a:lnTo>
                  <a:lnTo>
                    <a:pt x="28095" y="973075"/>
                  </a:lnTo>
                  <a:lnTo>
                    <a:pt x="27393" y="1026015"/>
                  </a:lnTo>
                  <a:lnTo>
                    <a:pt x="26142" y="1083564"/>
                  </a:lnTo>
                  <a:lnTo>
                    <a:pt x="24487" y="1151580"/>
                  </a:lnTo>
                  <a:lnTo>
                    <a:pt x="23311" y="1210081"/>
                  </a:lnTo>
                  <a:lnTo>
                    <a:pt x="22586" y="1261472"/>
                  </a:lnTo>
                  <a:lnTo>
                    <a:pt x="22285" y="1308155"/>
                  </a:lnTo>
                  <a:lnTo>
                    <a:pt x="22379" y="1352536"/>
                  </a:lnTo>
                  <a:lnTo>
                    <a:pt x="22840" y="1397018"/>
                  </a:lnTo>
                  <a:lnTo>
                    <a:pt x="23640" y="1444006"/>
                  </a:lnTo>
                  <a:lnTo>
                    <a:pt x="24750" y="1495903"/>
                  </a:lnTo>
                  <a:lnTo>
                    <a:pt x="26142" y="1555114"/>
                  </a:lnTo>
                  <a:lnTo>
                    <a:pt x="18903" y="1555623"/>
                  </a:lnTo>
                  <a:lnTo>
                    <a:pt x="12426" y="1554607"/>
                  </a:lnTo>
                  <a:lnTo>
                    <a:pt x="7854" y="1555114"/>
                  </a:lnTo>
                  <a:lnTo>
                    <a:pt x="10289" y="1493060"/>
                  </a:lnTo>
                  <a:lnTo>
                    <a:pt x="10658" y="1435821"/>
                  </a:lnTo>
                  <a:lnTo>
                    <a:pt x="9534" y="1382704"/>
                  </a:lnTo>
                  <a:lnTo>
                    <a:pt x="7488" y="1333017"/>
                  </a:lnTo>
                  <a:lnTo>
                    <a:pt x="5092" y="1286065"/>
                  </a:lnTo>
                  <a:lnTo>
                    <a:pt x="2916" y="1241155"/>
                  </a:lnTo>
                  <a:lnTo>
                    <a:pt x="1533" y="1197594"/>
                  </a:lnTo>
                  <a:lnTo>
                    <a:pt x="1514" y="1154689"/>
                  </a:lnTo>
                  <a:lnTo>
                    <a:pt x="3431" y="1111745"/>
                  </a:lnTo>
                  <a:lnTo>
                    <a:pt x="7854" y="1068070"/>
                  </a:lnTo>
                  <a:lnTo>
                    <a:pt x="13018" y="1024452"/>
                  </a:lnTo>
                  <a:lnTo>
                    <a:pt x="16828" y="981579"/>
                  </a:lnTo>
                  <a:lnTo>
                    <a:pt x="19360" y="938489"/>
                  </a:lnTo>
                  <a:lnTo>
                    <a:pt x="20692" y="894218"/>
                  </a:lnTo>
                  <a:lnTo>
                    <a:pt x="20903" y="847804"/>
                  </a:lnTo>
                  <a:lnTo>
                    <a:pt x="20071" y="798285"/>
                  </a:lnTo>
                  <a:lnTo>
                    <a:pt x="18272" y="744698"/>
                  </a:lnTo>
                  <a:lnTo>
                    <a:pt x="15584" y="686082"/>
                  </a:lnTo>
                  <a:lnTo>
                    <a:pt x="12086" y="621473"/>
                  </a:lnTo>
                  <a:lnTo>
                    <a:pt x="7854" y="549910"/>
                  </a:lnTo>
                  <a:lnTo>
                    <a:pt x="4319" y="484077"/>
                  </a:lnTo>
                  <a:lnTo>
                    <a:pt x="1929" y="423205"/>
                  </a:lnTo>
                  <a:lnTo>
                    <a:pt x="538" y="366701"/>
                  </a:lnTo>
                  <a:lnTo>
                    <a:pt x="0" y="313969"/>
                  </a:lnTo>
                  <a:lnTo>
                    <a:pt x="168" y="264418"/>
                  </a:lnTo>
                  <a:lnTo>
                    <a:pt x="898" y="217452"/>
                  </a:lnTo>
                  <a:lnTo>
                    <a:pt x="2043" y="172479"/>
                  </a:lnTo>
                  <a:lnTo>
                    <a:pt x="3457" y="128904"/>
                  </a:lnTo>
                  <a:lnTo>
                    <a:pt x="4995" y="86134"/>
                  </a:lnTo>
                  <a:lnTo>
                    <a:pt x="6509" y="43575"/>
                  </a:lnTo>
                  <a:lnTo>
                    <a:pt x="7854" y="635"/>
                  </a:lnTo>
                  <a:lnTo>
                    <a:pt x="12934" y="0"/>
                  </a:lnTo>
                  <a:lnTo>
                    <a:pt x="21443" y="1397"/>
                  </a:lnTo>
                  <a:lnTo>
                    <a:pt x="26142" y="635"/>
                  </a:lnTo>
                  <a:close/>
                </a:path>
              </a:pathLst>
            </a:custGeom>
            <a:ln w="41275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327163" y="3120897"/>
            <a:ext cx="5529566" cy="536703"/>
          </a:xfrm>
          <a:custGeom>
            <a:avLst/>
            <a:gdLst/>
            <a:ahLst/>
            <a:cxnLst/>
            <a:rect l="l" t="t" r="r" b="b"/>
            <a:pathLst>
              <a:path w="6024880" h="486410">
                <a:moveTo>
                  <a:pt x="0" y="486156"/>
                </a:moveTo>
                <a:lnTo>
                  <a:pt x="6024372" y="486156"/>
                </a:lnTo>
                <a:lnTo>
                  <a:pt x="6024372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ln w="12700">
            <a:solidFill>
              <a:srgbClr val="FFC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42248" y="5991606"/>
            <a:ext cx="1430020" cy="220979"/>
          </a:xfrm>
          <a:custGeom>
            <a:avLst/>
            <a:gdLst/>
            <a:ahLst/>
            <a:cxnLst/>
            <a:rect l="l" t="t" r="r" b="b"/>
            <a:pathLst>
              <a:path w="1430020" h="220979">
                <a:moveTo>
                  <a:pt x="0" y="220979"/>
                </a:moveTo>
                <a:lnTo>
                  <a:pt x="1429511" y="220979"/>
                </a:lnTo>
                <a:lnTo>
                  <a:pt x="142951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2699">
            <a:solidFill>
              <a:srgbClr val="FFC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3313" y="6516464"/>
            <a:ext cx="1430020" cy="220979"/>
          </a:xfrm>
          <a:custGeom>
            <a:avLst/>
            <a:gdLst/>
            <a:ahLst/>
            <a:cxnLst/>
            <a:rect l="l" t="t" r="r" b="b"/>
            <a:pathLst>
              <a:path w="1430020" h="220979">
                <a:moveTo>
                  <a:pt x="0" y="220979"/>
                </a:moveTo>
                <a:lnTo>
                  <a:pt x="1429512" y="220979"/>
                </a:lnTo>
                <a:lnTo>
                  <a:pt x="1429512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ln w="12699">
            <a:solidFill>
              <a:srgbClr val="FFC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546734" y="2117343"/>
            <a:ext cx="2263266" cy="1609559"/>
            <a:chOff x="1534667" y="2117344"/>
            <a:chExt cx="1548693" cy="1452372"/>
          </a:xfrm>
        </p:grpSpPr>
        <p:sp>
          <p:nvSpPr>
            <p:cNvPr id="14" name="object 14"/>
            <p:cNvSpPr/>
            <p:nvPr/>
          </p:nvSpPr>
          <p:spPr>
            <a:xfrm>
              <a:off x="1534667" y="2985516"/>
              <a:ext cx="1548693" cy="584200"/>
            </a:xfrm>
            <a:custGeom>
              <a:avLst/>
              <a:gdLst/>
              <a:ahLst/>
              <a:cxnLst/>
              <a:rect l="l" t="t" r="r" b="b"/>
              <a:pathLst>
                <a:path w="1594485" h="584200">
                  <a:moveTo>
                    <a:pt x="0" y="583691"/>
                  </a:moveTo>
                  <a:lnTo>
                    <a:pt x="1594104" y="583691"/>
                  </a:lnTo>
                  <a:lnTo>
                    <a:pt x="1594104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12700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10256" y="2117344"/>
              <a:ext cx="239395" cy="868680"/>
            </a:xfrm>
            <a:custGeom>
              <a:avLst/>
              <a:gdLst/>
              <a:ahLst/>
              <a:cxnLst/>
              <a:rect l="l" t="t" r="r" b="b"/>
              <a:pathLst>
                <a:path w="239394" h="868680">
                  <a:moveTo>
                    <a:pt x="0" y="774953"/>
                  </a:moveTo>
                  <a:lnTo>
                    <a:pt x="22225" y="868171"/>
                  </a:lnTo>
                  <a:lnTo>
                    <a:pt x="77431" y="801877"/>
                  </a:lnTo>
                  <a:lnTo>
                    <a:pt x="52450" y="801877"/>
                  </a:lnTo>
                  <a:lnTo>
                    <a:pt x="24637" y="795401"/>
                  </a:lnTo>
                  <a:lnTo>
                    <a:pt x="27900" y="781483"/>
                  </a:lnTo>
                  <a:lnTo>
                    <a:pt x="0" y="774953"/>
                  </a:lnTo>
                  <a:close/>
                </a:path>
                <a:path w="239394" h="868680">
                  <a:moveTo>
                    <a:pt x="27900" y="781483"/>
                  </a:moveTo>
                  <a:lnTo>
                    <a:pt x="24637" y="795401"/>
                  </a:lnTo>
                  <a:lnTo>
                    <a:pt x="52450" y="801877"/>
                  </a:lnTo>
                  <a:lnTo>
                    <a:pt x="55706" y="787991"/>
                  </a:lnTo>
                  <a:lnTo>
                    <a:pt x="27900" y="781483"/>
                  </a:lnTo>
                  <a:close/>
                </a:path>
                <a:path w="239394" h="868680">
                  <a:moveTo>
                    <a:pt x="55706" y="787991"/>
                  </a:moveTo>
                  <a:lnTo>
                    <a:pt x="52450" y="801877"/>
                  </a:lnTo>
                  <a:lnTo>
                    <a:pt x="77431" y="801877"/>
                  </a:lnTo>
                  <a:lnTo>
                    <a:pt x="83566" y="794511"/>
                  </a:lnTo>
                  <a:lnTo>
                    <a:pt x="55706" y="787991"/>
                  </a:lnTo>
                  <a:close/>
                </a:path>
                <a:path w="239394" h="868680">
                  <a:moveTo>
                    <a:pt x="211074" y="0"/>
                  </a:moveTo>
                  <a:lnTo>
                    <a:pt x="27900" y="781483"/>
                  </a:lnTo>
                  <a:lnTo>
                    <a:pt x="55706" y="787991"/>
                  </a:lnTo>
                  <a:lnTo>
                    <a:pt x="238887" y="6603"/>
                  </a:lnTo>
                  <a:lnTo>
                    <a:pt x="211074" y="0"/>
                  </a:lnTo>
                  <a:close/>
                </a:path>
              </a:pathLst>
            </a:custGeom>
            <a:solidFill>
              <a:srgbClr val="FFC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62470" y="2645658"/>
            <a:ext cx="441959" cy="24574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46455" y="2751707"/>
            <a:ext cx="516015" cy="343145"/>
          </a:xfrm>
          <a:custGeom>
            <a:avLst/>
            <a:gdLst/>
            <a:ahLst/>
            <a:cxnLst/>
            <a:rect l="l" t="t" r="r" b="b"/>
            <a:pathLst>
              <a:path w="559434" h="401320">
                <a:moveTo>
                  <a:pt x="39877" y="326009"/>
                </a:moveTo>
                <a:lnTo>
                  <a:pt x="0" y="401320"/>
                </a:lnTo>
                <a:lnTo>
                  <a:pt x="84200" y="388112"/>
                </a:lnTo>
                <a:lnTo>
                  <a:pt x="70967" y="369570"/>
                </a:lnTo>
                <a:lnTo>
                  <a:pt x="55372" y="369570"/>
                </a:lnTo>
                <a:lnTo>
                  <a:pt x="48005" y="359283"/>
                </a:lnTo>
                <a:lnTo>
                  <a:pt x="58356" y="351899"/>
                </a:lnTo>
                <a:lnTo>
                  <a:pt x="39877" y="326009"/>
                </a:lnTo>
                <a:close/>
              </a:path>
              <a:path w="559434" h="401320">
                <a:moveTo>
                  <a:pt x="58356" y="351899"/>
                </a:moveTo>
                <a:lnTo>
                  <a:pt x="48005" y="359283"/>
                </a:lnTo>
                <a:lnTo>
                  <a:pt x="55372" y="369570"/>
                </a:lnTo>
                <a:lnTo>
                  <a:pt x="65707" y="362200"/>
                </a:lnTo>
                <a:lnTo>
                  <a:pt x="58356" y="351899"/>
                </a:lnTo>
                <a:close/>
              </a:path>
              <a:path w="559434" h="401320">
                <a:moveTo>
                  <a:pt x="65707" y="362200"/>
                </a:moveTo>
                <a:lnTo>
                  <a:pt x="55372" y="369570"/>
                </a:lnTo>
                <a:lnTo>
                  <a:pt x="70967" y="369570"/>
                </a:lnTo>
                <a:lnTo>
                  <a:pt x="65707" y="362200"/>
                </a:lnTo>
                <a:close/>
              </a:path>
              <a:path w="559434" h="401320">
                <a:moveTo>
                  <a:pt x="551688" y="0"/>
                </a:moveTo>
                <a:lnTo>
                  <a:pt x="58356" y="351899"/>
                </a:lnTo>
                <a:lnTo>
                  <a:pt x="65707" y="362200"/>
                </a:lnTo>
                <a:lnTo>
                  <a:pt x="559053" y="10413"/>
                </a:lnTo>
                <a:lnTo>
                  <a:pt x="5516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96200" y="6416739"/>
            <a:ext cx="594360" cy="24701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305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pages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90560" y="6212585"/>
            <a:ext cx="337820" cy="375920"/>
          </a:xfrm>
          <a:custGeom>
            <a:avLst/>
            <a:gdLst/>
            <a:ahLst/>
            <a:cxnLst/>
            <a:rect l="l" t="t" r="r" b="b"/>
            <a:pathLst>
              <a:path w="337820" h="375920">
                <a:moveTo>
                  <a:pt x="282008" y="52437"/>
                </a:moveTo>
                <a:lnTo>
                  <a:pt x="0" y="366839"/>
                </a:lnTo>
                <a:lnTo>
                  <a:pt x="9398" y="375323"/>
                </a:lnTo>
                <a:lnTo>
                  <a:pt x="291494" y="60960"/>
                </a:lnTo>
                <a:lnTo>
                  <a:pt x="282008" y="52437"/>
                </a:lnTo>
                <a:close/>
              </a:path>
              <a:path w="337820" h="375920">
                <a:moveTo>
                  <a:pt x="325853" y="43027"/>
                </a:moveTo>
                <a:lnTo>
                  <a:pt x="290449" y="43027"/>
                </a:lnTo>
                <a:lnTo>
                  <a:pt x="299974" y="51511"/>
                </a:lnTo>
                <a:lnTo>
                  <a:pt x="291494" y="60960"/>
                </a:lnTo>
                <a:lnTo>
                  <a:pt x="315086" y="82156"/>
                </a:lnTo>
                <a:lnTo>
                  <a:pt x="325853" y="43027"/>
                </a:lnTo>
                <a:close/>
              </a:path>
              <a:path w="337820" h="375920">
                <a:moveTo>
                  <a:pt x="290449" y="43027"/>
                </a:moveTo>
                <a:lnTo>
                  <a:pt x="282008" y="52437"/>
                </a:lnTo>
                <a:lnTo>
                  <a:pt x="291494" y="60960"/>
                </a:lnTo>
                <a:lnTo>
                  <a:pt x="299974" y="51511"/>
                </a:lnTo>
                <a:lnTo>
                  <a:pt x="290449" y="43027"/>
                </a:lnTo>
                <a:close/>
              </a:path>
              <a:path w="337820" h="375920">
                <a:moveTo>
                  <a:pt x="337693" y="0"/>
                </a:moveTo>
                <a:lnTo>
                  <a:pt x="258445" y="31267"/>
                </a:lnTo>
                <a:lnTo>
                  <a:pt x="282008" y="52437"/>
                </a:lnTo>
                <a:lnTo>
                  <a:pt x="290449" y="43027"/>
                </a:lnTo>
                <a:lnTo>
                  <a:pt x="325853" y="43027"/>
                </a:lnTo>
                <a:lnTo>
                  <a:pt x="3376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43721" y="6476959"/>
            <a:ext cx="596265" cy="24701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refresh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93333" y="6600467"/>
            <a:ext cx="643255" cy="76200"/>
          </a:xfrm>
          <a:custGeom>
            <a:avLst/>
            <a:gdLst/>
            <a:ahLst/>
            <a:cxnLst/>
            <a:rect l="l" t="t" r="r" b="b"/>
            <a:pathLst>
              <a:path w="643254" h="76200">
                <a:moveTo>
                  <a:pt x="75818" y="0"/>
                </a:moveTo>
                <a:lnTo>
                  <a:pt x="0" y="38925"/>
                </a:lnTo>
                <a:lnTo>
                  <a:pt x="76580" y="76199"/>
                </a:lnTo>
                <a:lnTo>
                  <a:pt x="76264" y="44589"/>
                </a:lnTo>
                <a:lnTo>
                  <a:pt x="63626" y="44589"/>
                </a:lnTo>
                <a:lnTo>
                  <a:pt x="63373" y="31889"/>
                </a:lnTo>
                <a:lnTo>
                  <a:pt x="76136" y="31752"/>
                </a:lnTo>
                <a:lnTo>
                  <a:pt x="75818" y="0"/>
                </a:lnTo>
                <a:close/>
              </a:path>
              <a:path w="643254" h="76200">
                <a:moveTo>
                  <a:pt x="76136" y="31752"/>
                </a:moveTo>
                <a:lnTo>
                  <a:pt x="63373" y="31889"/>
                </a:lnTo>
                <a:lnTo>
                  <a:pt x="63626" y="44589"/>
                </a:lnTo>
                <a:lnTo>
                  <a:pt x="76263" y="44453"/>
                </a:lnTo>
                <a:lnTo>
                  <a:pt x="76136" y="31752"/>
                </a:lnTo>
                <a:close/>
              </a:path>
              <a:path w="643254" h="76200">
                <a:moveTo>
                  <a:pt x="76263" y="44453"/>
                </a:moveTo>
                <a:lnTo>
                  <a:pt x="63626" y="44589"/>
                </a:lnTo>
                <a:lnTo>
                  <a:pt x="76264" y="44589"/>
                </a:lnTo>
                <a:lnTo>
                  <a:pt x="76263" y="44453"/>
                </a:lnTo>
                <a:close/>
              </a:path>
              <a:path w="643254" h="76200">
                <a:moveTo>
                  <a:pt x="643001" y="25653"/>
                </a:moveTo>
                <a:lnTo>
                  <a:pt x="76136" y="31752"/>
                </a:lnTo>
                <a:lnTo>
                  <a:pt x="76263" y="44453"/>
                </a:lnTo>
                <a:lnTo>
                  <a:pt x="643254" y="38353"/>
                </a:lnTo>
                <a:lnTo>
                  <a:pt x="643001" y="25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3265" y="2673531"/>
            <a:ext cx="8164774" cy="412917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6319" y="656844"/>
            <a:ext cx="3048000" cy="1463040"/>
          </a:xfrm>
          <a:custGeom>
            <a:avLst/>
            <a:gdLst/>
            <a:ahLst/>
            <a:cxnLst/>
            <a:rect l="l" t="t" r="r" b="b"/>
            <a:pathLst>
              <a:path w="3048000" h="1463039">
                <a:moveTo>
                  <a:pt x="0" y="1463039"/>
                </a:moveTo>
                <a:lnTo>
                  <a:pt x="3048000" y="1463039"/>
                </a:lnTo>
                <a:lnTo>
                  <a:pt x="3048000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ln w="9525">
            <a:solidFill>
              <a:srgbClr val="FFC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7439" y="567966"/>
            <a:ext cx="3114993" cy="1488228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5"/>
              </a:spcBef>
            </a:pPr>
            <a:r>
              <a:rPr sz="2800" spc="-5" dirty="0">
                <a:latin typeface="Calibri Light"/>
                <a:cs typeface="Calibri Light"/>
              </a:rPr>
              <a:t>Sidebar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Options:</a:t>
            </a:r>
            <a:endParaRPr sz="2800" dirty="0">
              <a:latin typeface="Calibri Light"/>
              <a:cs typeface="Calibri Light"/>
            </a:endParaRPr>
          </a:p>
          <a:p>
            <a:pPr marL="1191260" indent="-6864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1191260" algn="l"/>
                <a:tab pos="1191895" algn="l"/>
              </a:tabLst>
            </a:pPr>
            <a:r>
              <a:rPr lang="en-GB" sz="2000" b="0" i="0" dirty="0">
                <a:effectLst/>
                <a:latin typeface="Source Sans Pro" panose="020F0502020204030204" pitchFamily="34" charset="0"/>
              </a:rPr>
              <a:t>Check-in vs. Hall Count Variance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54295" y="457326"/>
            <a:ext cx="6858000" cy="1555749"/>
          </a:xfrm>
          <a:custGeom>
            <a:avLst/>
            <a:gdLst/>
            <a:ahLst/>
            <a:cxnLst/>
            <a:rect l="l" t="t" r="r" b="b"/>
            <a:pathLst>
              <a:path w="6858000" h="2074545">
                <a:moveTo>
                  <a:pt x="6858000" y="0"/>
                </a:moveTo>
                <a:lnTo>
                  <a:pt x="0" y="0"/>
                </a:lnTo>
                <a:lnTo>
                  <a:pt x="0" y="2074164"/>
                </a:lnTo>
                <a:lnTo>
                  <a:pt x="6858000" y="2074164"/>
                </a:lnTo>
                <a:lnTo>
                  <a:pt x="685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792408" y="737402"/>
            <a:ext cx="6581775" cy="107144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en-US" sz="1500" spc="-10" dirty="0">
                <a:latin typeface="Calibri"/>
                <a:cs typeface="Calibri"/>
              </a:rPr>
              <a:t>Please input the number of first timers and members not on database in the expander.</a:t>
            </a: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en-US" sz="1500" spc="-10" dirty="0">
                <a:latin typeface="Calibri"/>
                <a:cs typeface="Calibri"/>
              </a:rPr>
              <a:t>The following table will show you the </a:t>
            </a:r>
            <a:r>
              <a:rPr lang="en-US" sz="1500" b="1" spc="-10" dirty="0">
                <a:latin typeface="Calibri"/>
                <a:cs typeface="Calibri"/>
              </a:rPr>
              <a:t>percentage difference </a:t>
            </a:r>
            <a:r>
              <a:rPr lang="en-US" sz="1500" spc="-10" dirty="0">
                <a:latin typeface="Calibri"/>
                <a:cs typeface="Calibri"/>
              </a:rPr>
              <a:t>between hall count and check-in count.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306525" y="436689"/>
            <a:ext cx="76835" cy="1597025"/>
            <a:chOff x="4306525" y="436689"/>
            <a:chExt cx="76835" cy="1597025"/>
          </a:xfrm>
        </p:grpSpPr>
        <p:sp>
          <p:nvSpPr>
            <p:cNvPr id="8" name="object 8"/>
            <p:cNvSpPr/>
            <p:nvPr/>
          </p:nvSpPr>
          <p:spPr>
            <a:xfrm>
              <a:off x="4328165" y="457326"/>
              <a:ext cx="41910" cy="1556385"/>
            </a:xfrm>
            <a:custGeom>
              <a:avLst/>
              <a:gdLst/>
              <a:ahLst/>
              <a:cxnLst/>
              <a:rect l="l" t="t" r="r" b="b"/>
              <a:pathLst>
                <a:path w="41910" h="1556385">
                  <a:moveTo>
                    <a:pt x="14984" y="341191"/>
                  </a:moveTo>
                  <a:lnTo>
                    <a:pt x="14021" y="374112"/>
                  </a:lnTo>
                  <a:lnTo>
                    <a:pt x="11080" y="442334"/>
                  </a:lnTo>
                  <a:lnTo>
                    <a:pt x="6852" y="518795"/>
                  </a:lnTo>
                  <a:lnTo>
                    <a:pt x="3194" y="586917"/>
                  </a:lnTo>
                  <a:lnTo>
                    <a:pt x="994" y="645468"/>
                  </a:lnTo>
                  <a:lnTo>
                    <a:pt x="10" y="696425"/>
                  </a:lnTo>
                  <a:lnTo>
                    <a:pt x="0" y="741766"/>
                  </a:lnTo>
                  <a:lnTo>
                    <a:pt x="721" y="783470"/>
                  </a:lnTo>
                  <a:lnTo>
                    <a:pt x="1932" y="823514"/>
                  </a:lnTo>
                  <a:lnTo>
                    <a:pt x="3467" y="866127"/>
                  </a:lnTo>
                  <a:lnTo>
                    <a:pt x="4853" y="906536"/>
                  </a:lnTo>
                  <a:lnTo>
                    <a:pt x="6079" y="953469"/>
                  </a:lnTo>
                  <a:lnTo>
                    <a:pt x="6827" y="1006654"/>
                  </a:lnTo>
                  <a:lnTo>
                    <a:pt x="6695" y="1147928"/>
                  </a:lnTo>
                  <a:lnTo>
                    <a:pt x="6852" y="1190899"/>
                  </a:lnTo>
                  <a:lnTo>
                    <a:pt x="7332" y="1238959"/>
                  </a:lnTo>
                  <a:lnTo>
                    <a:pt x="7950" y="1281389"/>
                  </a:lnTo>
                  <a:lnTo>
                    <a:pt x="8567" y="1320641"/>
                  </a:lnTo>
                  <a:lnTo>
                    <a:pt x="9047" y="1359169"/>
                  </a:lnTo>
                  <a:lnTo>
                    <a:pt x="9253" y="1399426"/>
                  </a:lnTo>
                  <a:lnTo>
                    <a:pt x="9047" y="1443868"/>
                  </a:lnTo>
                  <a:lnTo>
                    <a:pt x="8293" y="1494946"/>
                  </a:lnTo>
                  <a:lnTo>
                    <a:pt x="6852" y="1555114"/>
                  </a:lnTo>
                  <a:lnTo>
                    <a:pt x="11805" y="1556003"/>
                  </a:lnTo>
                  <a:lnTo>
                    <a:pt x="17901" y="1555496"/>
                  </a:lnTo>
                  <a:lnTo>
                    <a:pt x="25140" y="1555114"/>
                  </a:lnTo>
                  <a:lnTo>
                    <a:pt x="23248" y="1480809"/>
                  </a:lnTo>
                  <a:lnTo>
                    <a:pt x="21163" y="1413219"/>
                  </a:lnTo>
                  <a:lnTo>
                    <a:pt x="17173" y="1294980"/>
                  </a:lnTo>
                  <a:lnTo>
                    <a:pt x="15651" y="1242724"/>
                  </a:lnTo>
                  <a:lnTo>
                    <a:pt x="14698" y="1193975"/>
                  </a:lnTo>
                  <a:lnTo>
                    <a:pt x="14504" y="1147928"/>
                  </a:lnTo>
                  <a:lnTo>
                    <a:pt x="15261" y="1103783"/>
                  </a:lnTo>
                  <a:lnTo>
                    <a:pt x="17159" y="1060736"/>
                  </a:lnTo>
                  <a:lnTo>
                    <a:pt x="20389" y="1017984"/>
                  </a:lnTo>
                  <a:lnTo>
                    <a:pt x="25140" y="974725"/>
                  </a:lnTo>
                  <a:lnTo>
                    <a:pt x="31299" y="920765"/>
                  </a:lnTo>
                  <a:lnTo>
                    <a:pt x="36094" y="866127"/>
                  </a:lnTo>
                  <a:lnTo>
                    <a:pt x="39449" y="811271"/>
                  </a:lnTo>
                  <a:lnTo>
                    <a:pt x="41290" y="756656"/>
                  </a:lnTo>
                  <a:lnTo>
                    <a:pt x="41541" y="702742"/>
                  </a:lnTo>
                  <a:lnTo>
                    <a:pt x="40126" y="649990"/>
                  </a:lnTo>
                  <a:lnTo>
                    <a:pt x="36972" y="598859"/>
                  </a:lnTo>
                  <a:lnTo>
                    <a:pt x="32001" y="549809"/>
                  </a:lnTo>
                  <a:lnTo>
                    <a:pt x="25140" y="503300"/>
                  </a:lnTo>
                  <a:lnTo>
                    <a:pt x="19431" y="463076"/>
                  </a:lnTo>
                  <a:lnTo>
                    <a:pt x="16118" y="423030"/>
                  </a:lnTo>
                  <a:lnTo>
                    <a:pt x="14779" y="382259"/>
                  </a:lnTo>
                  <a:lnTo>
                    <a:pt x="14984" y="341191"/>
                  </a:lnTo>
                  <a:close/>
                </a:path>
                <a:path w="41910" h="1556385">
                  <a:moveTo>
                    <a:pt x="15820" y="312016"/>
                  </a:moveTo>
                  <a:lnTo>
                    <a:pt x="14991" y="339859"/>
                  </a:lnTo>
                  <a:lnTo>
                    <a:pt x="14984" y="341191"/>
                  </a:lnTo>
                  <a:lnTo>
                    <a:pt x="15805" y="313092"/>
                  </a:lnTo>
                  <a:lnTo>
                    <a:pt x="15820" y="312016"/>
                  </a:lnTo>
                  <a:close/>
                </a:path>
                <a:path w="41910" h="1556385">
                  <a:moveTo>
                    <a:pt x="15742" y="0"/>
                  </a:moveTo>
                  <a:lnTo>
                    <a:pt x="6852" y="635"/>
                  </a:lnTo>
                  <a:lnTo>
                    <a:pt x="9517" y="40233"/>
                  </a:lnTo>
                  <a:lnTo>
                    <a:pt x="11936" y="79785"/>
                  </a:lnTo>
                  <a:lnTo>
                    <a:pt x="13981" y="120326"/>
                  </a:lnTo>
                  <a:lnTo>
                    <a:pt x="15521" y="162892"/>
                  </a:lnTo>
                  <a:lnTo>
                    <a:pt x="16425" y="208518"/>
                  </a:lnTo>
                  <a:lnTo>
                    <a:pt x="16563" y="258239"/>
                  </a:lnTo>
                  <a:lnTo>
                    <a:pt x="15820" y="312016"/>
                  </a:lnTo>
                  <a:lnTo>
                    <a:pt x="16330" y="294925"/>
                  </a:lnTo>
                  <a:lnTo>
                    <a:pt x="18374" y="246555"/>
                  </a:lnTo>
                  <a:lnTo>
                    <a:pt x="20700" y="193845"/>
                  </a:lnTo>
                  <a:lnTo>
                    <a:pt x="22885" y="135891"/>
                  </a:lnTo>
                  <a:lnTo>
                    <a:pt x="24506" y="71788"/>
                  </a:lnTo>
                  <a:lnTo>
                    <a:pt x="25140" y="635"/>
                  </a:lnTo>
                  <a:lnTo>
                    <a:pt x="18028" y="253"/>
                  </a:lnTo>
                  <a:lnTo>
                    <a:pt x="1574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7163" y="457326"/>
              <a:ext cx="35560" cy="1555750"/>
            </a:xfrm>
            <a:custGeom>
              <a:avLst/>
              <a:gdLst/>
              <a:ahLst/>
              <a:cxnLst/>
              <a:rect l="l" t="t" r="r" b="b"/>
              <a:pathLst>
                <a:path w="35560" h="1555750">
                  <a:moveTo>
                    <a:pt x="26142" y="635"/>
                  </a:moveTo>
                  <a:lnTo>
                    <a:pt x="30645" y="34559"/>
                  </a:lnTo>
                  <a:lnTo>
                    <a:pt x="33510" y="73624"/>
                  </a:lnTo>
                  <a:lnTo>
                    <a:pt x="34984" y="117184"/>
                  </a:lnTo>
                  <a:lnTo>
                    <a:pt x="35311" y="164592"/>
                  </a:lnTo>
                  <a:lnTo>
                    <a:pt x="34738" y="215202"/>
                  </a:lnTo>
                  <a:lnTo>
                    <a:pt x="33510" y="268368"/>
                  </a:lnTo>
                  <a:lnTo>
                    <a:pt x="31873" y="323443"/>
                  </a:lnTo>
                  <a:lnTo>
                    <a:pt x="30072" y="379781"/>
                  </a:lnTo>
                  <a:lnTo>
                    <a:pt x="28353" y="436736"/>
                  </a:lnTo>
                  <a:lnTo>
                    <a:pt x="26961" y="493661"/>
                  </a:lnTo>
                  <a:lnTo>
                    <a:pt x="26142" y="549910"/>
                  </a:lnTo>
                  <a:lnTo>
                    <a:pt x="25899" y="603396"/>
                  </a:lnTo>
                  <a:lnTo>
                    <a:pt x="26003" y="653086"/>
                  </a:lnTo>
                  <a:lnTo>
                    <a:pt x="26355" y="699915"/>
                  </a:lnTo>
                  <a:lnTo>
                    <a:pt x="26856" y="744815"/>
                  </a:lnTo>
                  <a:lnTo>
                    <a:pt x="27405" y="788721"/>
                  </a:lnTo>
                  <a:lnTo>
                    <a:pt x="27903" y="832566"/>
                  </a:lnTo>
                  <a:lnTo>
                    <a:pt x="28250" y="877285"/>
                  </a:lnTo>
                  <a:lnTo>
                    <a:pt x="28348" y="923810"/>
                  </a:lnTo>
                  <a:lnTo>
                    <a:pt x="28095" y="973075"/>
                  </a:lnTo>
                  <a:lnTo>
                    <a:pt x="27393" y="1026015"/>
                  </a:lnTo>
                  <a:lnTo>
                    <a:pt x="26142" y="1083564"/>
                  </a:lnTo>
                  <a:lnTo>
                    <a:pt x="24487" y="1151580"/>
                  </a:lnTo>
                  <a:lnTo>
                    <a:pt x="23311" y="1210081"/>
                  </a:lnTo>
                  <a:lnTo>
                    <a:pt x="22586" y="1261472"/>
                  </a:lnTo>
                  <a:lnTo>
                    <a:pt x="22285" y="1308155"/>
                  </a:lnTo>
                  <a:lnTo>
                    <a:pt x="22379" y="1352536"/>
                  </a:lnTo>
                  <a:lnTo>
                    <a:pt x="22840" y="1397018"/>
                  </a:lnTo>
                  <a:lnTo>
                    <a:pt x="23640" y="1444006"/>
                  </a:lnTo>
                  <a:lnTo>
                    <a:pt x="24750" y="1495903"/>
                  </a:lnTo>
                  <a:lnTo>
                    <a:pt x="26142" y="1555114"/>
                  </a:lnTo>
                  <a:lnTo>
                    <a:pt x="18903" y="1555623"/>
                  </a:lnTo>
                  <a:lnTo>
                    <a:pt x="12426" y="1554607"/>
                  </a:lnTo>
                  <a:lnTo>
                    <a:pt x="7854" y="1555114"/>
                  </a:lnTo>
                  <a:lnTo>
                    <a:pt x="10289" y="1493060"/>
                  </a:lnTo>
                  <a:lnTo>
                    <a:pt x="10658" y="1435821"/>
                  </a:lnTo>
                  <a:lnTo>
                    <a:pt x="9534" y="1382704"/>
                  </a:lnTo>
                  <a:lnTo>
                    <a:pt x="7488" y="1333017"/>
                  </a:lnTo>
                  <a:lnTo>
                    <a:pt x="5092" y="1286065"/>
                  </a:lnTo>
                  <a:lnTo>
                    <a:pt x="2916" y="1241155"/>
                  </a:lnTo>
                  <a:lnTo>
                    <a:pt x="1533" y="1197594"/>
                  </a:lnTo>
                  <a:lnTo>
                    <a:pt x="1514" y="1154689"/>
                  </a:lnTo>
                  <a:lnTo>
                    <a:pt x="3431" y="1111745"/>
                  </a:lnTo>
                  <a:lnTo>
                    <a:pt x="7854" y="1068070"/>
                  </a:lnTo>
                  <a:lnTo>
                    <a:pt x="13018" y="1024452"/>
                  </a:lnTo>
                  <a:lnTo>
                    <a:pt x="16828" y="981579"/>
                  </a:lnTo>
                  <a:lnTo>
                    <a:pt x="19360" y="938489"/>
                  </a:lnTo>
                  <a:lnTo>
                    <a:pt x="20692" y="894218"/>
                  </a:lnTo>
                  <a:lnTo>
                    <a:pt x="20903" y="847804"/>
                  </a:lnTo>
                  <a:lnTo>
                    <a:pt x="20071" y="798285"/>
                  </a:lnTo>
                  <a:lnTo>
                    <a:pt x="18272" y="744698"/>
                  </a:lnTo>
                  <a:lnTo>
                    <a:pt x="15584" y="686082"/>
                  </a:lnTo>
                  <a:lnTo>
                    <a:pt x="12086" y="621473"/>
                  </a:lnTo>
                  <a:lnTo>
                    <a:pt x="7854" y="549910"/>
                  </a:lnTo>
                  <a:lnTo>
                    <a:pt x="4319" y="484077"/>
                  </a:lnTo>
                  <a:lnTo>
                    <a:pt x="1929" y="423205"/>
                  </a:lnTo>
                  <a:lnTo>
                    <a:pt x="538" y="366701"/>
                  </a:lnTo>
                  <a:lnTo>
                    <a:pt x="0" y="313969"/>
                  </a:lnTo>
                  <a:lnTo>
                    <a:pt x="168" y="264418"/>
                  </a:lnTo>
                  <a:lnTo>
                    <a:pt x="898" y="217452"/>
                  </a:lnTo>
                  <a:lnTo>
                    <a:pt x="2043" y="172479"/>
                  </a:lnTo>
                  <a:lnTo>
                    <a:pt x="3457" y="128904"/>
                  </a:lnTo>
                  <a:lnTo>
                    <a:pt x="4995" y="86134"/>
                  </a:lnTo>
                  <a:lnTo>
                    <a:pt x="6509" y="43575"/>
                  </a:lnTo>
                  <a:lnTo>
                    <a:pt x="7854" y="635"/>
                  </a:lnTo>
                  <a:lnTo>
                    <a:pt x="12934" y="0"/>
                  </a:lnTo>
                  <a:lnTo>
                    <a:pt x="21443" y="1397"/>
                  </a:lnTo>
                  <a:lnTo>
                    <a:pt x="26142" y="635"/>
                  </a:lnTo>
                  <a:close/>
                </a:path>
              </a:pathLst>
            </a:custGeom>
            <a:ln w="41275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546734" y="2117343"/>
            <a:ext cx="2034666" cy="1609559"/>
            <a:chOff x="1534667" y="2117344"/>
            <a:chExt cx="1548693" cy="1452372"/>
          </a:xfrm>
        </p:grpSpPr>
        <p:sp>
          <p:nvSpPr>
            <p:cNvPr id="14" name="object 14"/>
            <p:cNvSpPr/>
            <p:nvPr/>
          </p:nvSpPr>
          <p:spPr>
            <a:xfrm>
              <a:off x="1534667" y="2985516"/>
              <a:ext cx="1548693" cy="584200"/>
            </a:xfrm>
            <a:custGeom>
              <a:avLst/>
              <a:gdLst/>
              <a:ahLst/>
              <a:cxnLst/>
              <a:rect l="l" t="t" r="r" b="b"/>
              <a:pathLst>
                <a:path w="1594485" h="584200">
                  <a:moveTo>
                    <a:pt x="0" y="583691"/>
                  </a:moveTo>
                  <a:lnTo>
                    <a:pt x="1594104" y="583691"/>
                  </a:lnTo>
                  <a:lnTo>
                    <a:pt x="1594104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12700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10256" y="2117344"/>
              <a:ext cx="239395" cy="868680"/>
            </a:xfrm>
            <a:custGeom>
              <a:avLst/>
              <a:gdLst/>
              <a:ahLst/>
              <a:cxnLst/>
              <a:rect l="l" t="t" r="r" b="b"/>
              <a:pathLst>
                <a:path w="239394" h="868680">
                  <a:moveTo>
                    <a:pt x="0" y="774953"/>
                  </a:moveTo>
                  <a:lnTo>
                    <a:pt x="22225" y="868171"/>
                  </a:lnTo>
                  <a:lnTo>
                    <a:pt x="77431" y="801877"/>
                  </a:lnTo>
                  <a:lnTo>
                    <a:pt x="52450" y="801877"/>
                  </a:lnTo>
                  <a:lnTo>
                    <a:pt x="24637" y="795401"/>
                  </a:lnTo>
                  <a:lnTo>
                    <a:pt x="27900" y="781483"/>
                  </a:lnTo>
                  <a:lnTo>
                    <a:pt x="0" y="774953"/>
                  </a:lnTo>
                  <a:close/>
                </a:path>
                <a:path w="239394" h="868680">
                  <a:moveTo>
                    <a:pt x="27900" y="781483"/>
                  </a:moveTo>
                  <a:lnTo>
                    <a:pt x="24637" y="795401"/>
                  </a:lnTo>
                  <a:lnTo>
                    <a:pt x="52450" y="801877"/>
                  </a:lnTo>
                  <a:lnTo>
                    <a:pt x="55706" y="787991"/>
                  </a:lnTo>
                  <a:lnTo>
                    <a:pt x="27900" y="781483"/>
                  </a:lnTo>
                  <a:close/>
                </a:path>
                <a:path w="239394" h="868680">
                  <a:moveTo>
                    <a:pt x="55706" y="787991"/>
                  </a:moveTo>
                  <a:lnTo>
                    <a:pt x="52450" y="801877"/>
                  </a:lnTo>
                  <a:lnTo>
                    <a:pt x="77431" y="801877"/>
                  </a:lnTo>
                  <a:lnTo>
                    <a:pt x="83566" y="794511"/>
                  </a:lnTo>
                  <a:lnTo>
                    <a:pt x="55706" y="787991"/>
                  </a:lnTo>
                  <a:close/>
                </a:path>
                <a:path w="239394" h="868680">
                  <a:moveTo>
                    <a:pt x="211074" y="0"/>
                  </a:moveTo>
                  <a:lnTo>
                    <a:pt x="27900" y="781483"/>
                  </a:lnTo>
                  <a:lnTo>
                    <a:pt x="55706" y="787991"/>
                  </a:lnTo>
                  <a:lnTo>
                    <a:pt x="238887" y="6603"/>
                  </a:lnTo>
                  <a:lnTo>
                    <a:pt x="211074" y="0"/>
                  </a:lnTo>
                  <a:close/>
                </a:path>
              </a:pathLst>
            </a:custGeom>
            <a:solidFill>
              <a:srgbClr val="FFC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5">
            <a:extLst>
              <a:ext uri="{FF2B5EF4-FFF2-40B4-BE49-F238E27FC236}">
                <a16:creationId xmlns:a16="http://schemas.microsoft.com/office/drawing/2014/main" id="{8BC4DEA4-ADC6-A98A-929E-FE11EBD6C330}"/>
              </a:ext>
            </a:extLst>
          </p:cNvPr>
          <p:cNvSpPr/>
          <p:nvPr/>
        </p:nvSpPr>
        <p:spPr>
          <a:xfrm rot="20527258">
            <a:off x="6521054" y="5734906"/>
            <a:ext cx="216691" cy="569787"/>
          </a:xfrm>
          <a:custGeom>
            <a:avLst/>
            <a:gdLst/>
            <a:ahLst/>
            <a:cxnLst/>
            <a:rect l="l" t="t" r="r" b="b"/>
            <a:pathLst>
              <a:path w="239394" h="868680">
                <a:moveTo>
                  <a:pt x="0" y="774953"/>
                </a:moveTo>
                <a:lnTo>
                  <a:pt x="22225" y="868171"/>
                </a:lnTo>
                <a:lnTo>
                  <a:pt x="77431" y="801877"/>
                </a:lnTo>
                <a:lnTo>
                  <a:pt x="52450" y="801877"/>
                </a:lnTo>
                <a:lnTo>
                  <a:pt x="24637" y="795401"/>
                </a:lnTo>
                <a:lnTo>
                  <a:pt x="27900" y="781483"/>
                </a:lnTo>
                <a:lnTo>
                  <a:pt x="0" y="774953"/>
                </a:lnTo>
                <a:close/>
              </a:path>
              <a:path w="239394" h="868680">
                <a:moveTo>
                  <a:pt x="27900" y="781483"/>
                </a:moveTo>
                <a:lnTo>
                  <a:pt x="24637" y="795401"/>
                </a:lnTo>
                <a:lnTo>
                  <a:pt x="52450" y="801877"/>
                </a:lnTo>
                <a:lnTo>
                  <a:pt x="55706" y="787991"/>
                </a:lnTo>
                <a:lnTo>
                  <a:pt x="27900" y="781483"/>
                </a:lnTo>
                <a:close/>
              </a:path>
              <a:path w="239394" h="868680">
                <a:moveTo>
                  <a:pt x="55706" y="787991"/>
                </a:moveTo>
                <a:lnTo>
                  <a:pt x="52450" y="801877"/>
                </a:lnTo>
                <a:lnTo>
                  <a:pt x="77431" y="801877"/>
                </a:lnTo>
                <a:lnTo>
                  <a:pt x="83566" y="794511"/>
                </a:lnTo>
                <a:lnTo>
                  <a:pt x="55706" y="787991"/>
                </a:lnTo>
                <a:close/>
              </a:path>
              <a:path w="239394" h="868680">
                <a:moveTo>
                  <a:pt x="211074" y="0"/>
                </a:moveTo>
                <a:lnTo>
                  <a:pt x="27900" y="781483"/>
                </a:lnTo>
                <a:lnTo>
                  <a:pt x="55706" y="787991"/>
                </a:lnTo>
                <a:lnTo>
                  <a:pt x="238887" y="6603"/>
                </a:lnTo>
                <a:lnTo>
                  <a:pt x="2110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23EEB57A-2342-E811-55C9-4780D1A67ABE}"/>
              </a:ext>
            </a:extLst>
          </p:cNvPr>
          <p:cNvSpPr txBox="1"/>
          <p:nvPr/>
        </p:nvSpPr>
        <p:spPr>
          <a:xfrm>
            <a:off x="6019800" y="6324600"/>
            <a:ext cx="1295400" cy="40844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 marR="203835">
              <a:lnSpc>
                <a:spcPct val="100000"/>
              </a:lnSpc>
              <a:spcBef>
                <a:spcPts val="305"/>
              </a:spcBef>
            </a:pPr>
            <a:r>
              <a:rPr lang="en-US" sz="800" spc="-10" dirty="0">
                <a:solidFill>
                  <a:srgbClr val="FFFFFF"/>
                </a:solidFill>
                <a:latin typeface="Calibri"/>
                <a:cs typeface="Calibri"/>
              </a:rPr>
              <a:t>Percentage difference between hall count and check-in</a:t>
            </a:r>
            <a:endParaRPr sz="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955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2138" y="2567939"/>
            <a:ext cx="8298942" cy="39532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6319" y="656844"/>
            <a:ext cx="3048000" cy="1463040"/>
          </a:xfrm>
          <a:prstGeom prst="rect">
            <a:avLst/>
          </a:prstGeom>
          <a:ln w="9525">
            <a:solidFill>
              <a:srgbClr val="FFC535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592455">
              <a:lnSpc>
                <a:spcPct val="100000"/>
              </a:lnSpc>
              <a:spcBef>
                <a:spcPts val="1345"/>
              </a:spcBef>
            </a:pPr>
            <a:r>
              <a:rPr sz="2800" spc="-5" dirty="0">
                <a:latin typeface="Calibri Light"/>
                <a:cs typeface="Calibri Light"/>
              </a:rPr>
              <a:t>Sidebar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Options:</a:t>
            </a:r>
            <a:endParaRPr sz="2800">
              <a:latin typeface="Calibri Light"/>
              <a:cs typeface="Calibri Light"/>
            </a:endParaRPr>
          </a:p>
          <a:p>
            <a:pPr marL="1076960" indent="-6864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1076960" algn="l"/>
                <a:tab pos="1077595" algn="l"/>
              </a:tabLst>
            </a:pPr>
            <a:r>
              <a:rPr sz="2000" spc="-10" dirty="0">
                <a:latin typeface="Calibri Light"/>
                <a:cs typeface="Calibri Light"/>
              </a:rPr>
              <a:t>Attendance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report</a:t>
            </a:r>
            <a:endParaRPr sz="2000">
              <a:latin typeface="Calibri Light"/>
              <a:cs typeface="Calibri Light"/>
            </a:endParaRPr>
          </a:p>
          <a:p>
            <a:pPr marL="1744980">
              <a:lnSpc>
                <a:spcPct val="100000"/>
              </a:lnSpc>
              <a:spcBef>
                <a:spcPts val="919"/>
              </a:spcBef>
            </a:pPr>
            <a:r>
              <a:rPr sz="1200" spc="-5" dirty="0">
                <a:latin typeface="Calibri Light"/>
                <a:cs typeface="Calibri Light"/>
              </a:rPr>
              <a:t>(best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viewed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on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PC)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4296" y="336804"/>
            <a:ext cx="6858000" cy="2074545"/>
          </a:xfrm>
          <a:custGeom>
            <a:avLst/>
            <a:gdLst/>
            <a:ahLst/>
            <a:cxnLst/>
            <a:rect l="l" t="t" r="r" b="b"/>
            <a:pathLst>
              <a:path w="6858000" h="2074545">
                <a:moveTo>
                  <a:pt x="6858000" y="0"/>
                </a:moveTo>
                <a:lnTo>
                  <a:pt x="0" y="0"/>
                </a:lnTo>
                <a:lnTo>
                  <a:pt x="0" y="2074164"/>
                </a:lnTo>
                <a:lnTo>
                  <a:pt x="6858000" y="2074164"/>
                </a:lnTo>
                <a:lnTo>
                  <a:pt x="685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33671" y="254253"/>
            <a:ext cx="6489065" cy="20999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500" spc="-10" dirty="0">
                <a:latin typeface="Calibri"/>
                <a:cs typeface="Calibri"/>
              </a:rPr>
              <a:t>First, </a:t>
            </a:r>
            <a:r>
              <a:rPr sz="1500" spc="-5" dirty="0">
                <a:latin typeface="Calibri"/>
                <a:cs typeface="Calibri"/>
              </a:rPr>
              <a:t>select</a:t>
            </a:r>
            <a:r>
              <a:rPr sz="1500" dirty="0">
                <a:latin typeface="Calibri"/>
                <a:cs typeface="Calibri"/>
              </a:rPr>
              <a:t> 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date</a:t>
            </a:r>
            <a:r>
              <a:rPr sz="1500" i="1" dirty="0">
                <a:latin typeface="Calibri"/>
                <a:cs typeface="Calibri"/>
              </a:rPr>
              <a:t> that </a:t>
            </a:r>
            <a:r>
              <a:rPr sz="1500" i="1" spc="-5" dirty="0">
                <a:latin typeface="Calibri"/>
                <a:cs typeface="Calibri"/>
              </a:rPr>
              <a:t>corresponds</a:t>
            </a:r>
            <a:r>
              <a:rPr sz="1500" i="1" spc="20" dirty="0">
                <a:latin typeface="Calibri"/>
                <a:cs typeface="Calibri"/>
              </a:rPr>
              <a:t> </a:t>
            </a:r>
            <a:r>
              <a:rPr sz="1500" i="1" spc="-15" dirty="0">
                <a:latin typeface="Calibri"/>
                <a:cs typeface="Calibri"/>
              </a:rPr>
              <a:t>to</a:t>
            </a:r>
            <a:r>
              <a:rPr sz="1500" i="1" spc="-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a</a:t>
            </a:r>
            <a:r>
              <a:rPr sz="1500" i="1" spc="-5" dirty="0">
                <a:latin typeface="Calibri"/>
                <a:cs typeface="Calibri"/>
              </a:rPr>
              <a:t> </a:t>
            </a:r>
            <a:r>
              <a:rPr sz="1500" i="1" spc="-15" dirty="0">
                <a:latin typeface="Calibri"/>
                <a:cs typeface="Calibri"/>
              </a:rPr>
              <a:t>Sunday.</a:t>
            </a:r>
            <a:endParaRPr sz="1500" dirty="0">
              <a:latin typeface="Calibri"/>
              <a:cs typeface="Calibri"/>
            </a:endParaRPr>
          </a:p>
          <a:p>
            <a:pPr marL="12700" marR="238760">
              <a:lnSpc>
                <a:spcPct val="70000"/>
              </a:lnSpc>
              <a:spcBef>
                <a:spcPts val="994"/>
              </a:spcBef>
            </a:pPr>
            <a:r>
              <a:rPr sz="1500" spc="-5" dirty="0">
                <a:latin typeface="Calibri"/>
                <a:cs typeface="Calibri"/>
              </a:rPr>
              <a:t>On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i="1" dirty="0">
                <a:latin typeface="Calibri"/>
                <a:cs typeface="Calibri"/>
              </a:rPr>
              <a:t>left</a:t>
            </a:r>
            <a:r>
              <a:rPr sz="1500" dirty="0">
                <a:latin typeface="Calibri"/>
                <a:cs typeface="Calibri"/>
              </a:rPr>
              <a:t>, </a:t>
            </a:r>
            <a:r>
              <a:rPr sz="1500" spc="-5" dirty="0">
                <a:latin typeface="Calibri"/>
                <a:cs typeface="Calibri"/>
              </a:rPr>
              <a:t>your </a:t>
            </a:r>
            <a:r>
              <a:rPr sz="1500" b="1" spc="-10" dirty="0">
                <a:latin typeface="Calibri"/>
                <a:cs typeface="Calibri"/>
              </a:rPr>
              <a:t>total members </a:t>
            </a:r>
            <a:r>
              <a:rPr sz="1500" b="1" dirty="0">
                <a:latin typeface="Calibri"/>
                <a:cs typeface="Calibri"/>
              </a:rPr>
              <a:t>in </a:t>
            </a:r>
            <a:r>
              <a:rPr sz="1500" b="1" spc="-10" dirty="0">
                <a:latin typeface="Calibri"/>
                <a:cs typeface="Calibri"/>
              </a:rPr>
              <a:t>church for </a:t>
            </a:r>
            <a:r>
              <a:rPr sz="1500" b="1" spc="-5" dirty="0">
                <a:latin typeface="Calibri"/>
                <a:cs typeface="Calibri"/>
              </a:rPr>
              <a:t>the selected Sunday</a:t>
            </a:r>
            <a:r>
              <a:rPr sz="1500" spc="-5" dirty="0">
                <a:latin typeface="Calibri"/>
                <a:cs typeface="Calibri"/>
              </a:rPr>
              <a:t>, with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comparison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last</a:t>
            </a:r>
            <a:r>
              <a:rPr sz="1500" spc="-10" dirty="0">
                <a:latin typeface="Calibri"/>
                <a:cs typeface="Calibri"/>
              </a:rPr>
              <a:t> week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directly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underneath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(green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arrow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increase;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red</a:t>
            </a:r>
            <a:r>
              <a:rPr sz="1500" dirty="0">
                <a:latin typeface="Calibri"/>
                <a:cs typeface="Calibri"/>
              </a:rPr>
              <a:t> 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decrease),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shown.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  <a:spcBef>
                <a:spcPts val="455"/>
              </a:spcBef>
            </a:pPr>
            <a:r>
              <a:rPr sz="1500" dirty="0">
                <a:latin typeface="Calibri"/>
                <a:cs typeface="Calibri"/>
              </a:rPr>
              <a:t>In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middle</a:t>
            </a:r>
            <a:r>
              <a:rPr sz="1500" spc="-5" dirty="0">
                <a:latin typeface="Calibri"/>
                <a:cs typeface="Calibri"/>
              </a:rPr>
              <a:t>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attendance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table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chart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shown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expandable</a:t>
            </a:r>
            <a:r>
              <a:rPr sz="1500" i="1" spc="3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frame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ts val="1530"/>
              </a:lnSpc>
            </a:pPr>
            <a:r>
              <a:rPr sz="1500" spc="-5" dirty="0">
                <a:latin typeface="Calibri"/>
                <a:cs typeface="Calibri"/>
              </a:rPr>
              <a:t>numbers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present,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absent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blank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(unknown).</a:t>
            </a:r>
          </a:p>
          <a:p>
            <a:pPr marL="12700" marR="260350">
              <a:lnSpc>
                <a:spcPct val="70000"/>
              </a:lnSpc>
              <a:spcBef>
                <a:spcPts val="1015"/>
              </a:spcBef>
            </a:pPr>
            <a:r>
              <a:rPr sz="1500" spc="-5" dirty="0">
                <a:latin typeface="Calibri"/>
                <a:cs typeface="Calibri"/>
              </a:rPr>
              <a:t>On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i="1" spc="-5" dirty="0">
                <a:latin typeface="Calibri"/>
                <a:cs typeface="Calibri"/>
              </a:rPr>
              <a:t>right</a:t>
            </a:r>
            <a:r>
              <a:rPr sz="1500" spc="-5" dirty="0">
                <a:latin typeface="Calibri"/>
                <a:cs typeface="Calibri"/>
              </a:rPr>
              <a:t>,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b="1" spc="-10" dirty="0">
                <a:latin typeface="Calibri"/>
                <a:cs typeface="Calibri"/>
              </a:rPr>
              <a:t>percentage </a:t>
            </a:r>
            <a:r>
              <a:rPr sz="1500" b="1" dirty="0">
                <a:latin typeface="Calibri"/>
                <a:cs typeface="Calibri"/>
              </a:rPr>
              <a:t>of </a:t>
            </a:r>
            <a:r>
              <a:rPr sz="1500" b="1" spc="-10" dirty="0">
                <a:latin typeface="Calibri"/>
                <a:cs typeface="Calibri"/>
              </a:rPr>
              <a:t>attendees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shown.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congratulatory </a:t>
            </a:r>
            <a:r>
              <a:rPr sz="1500" spc="-5" dirty="0">
                <a:latin typeface="Calibri"/>
                <a:cs typeface="Calibri"/>
              </a:rPr>
              <a:t>message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displayed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more </a:t>
            </a:r>
            <a:r>
              <a:rPr sz="1500" i="1" spc="-5" dirty="0">
                <a:latin typeface="Calibri"/>
                <a:cs typeface="Calibri"/>
              </a:rPr>
              <a:t>than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70% of</a:t>
            </a:r>
            <a:r>
              <a:rPr sz="1500" i="1" spc="1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your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team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members</a:t>
            </a:r>
            <a:r>
              <a:rPr sz="1500" i="1" spc="-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are</a:t>
            </a:r>
            <a:r>
              <a:rPr sz="1500" i="1" spc="-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present.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libri"/>
                <a:cs typeface="Calibri"/>
              </a:rPr>
              <a:t>Below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summary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paragraph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statistics.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06525" y="436689"/>
            <a:ext cx="76835" cy="1597025"/>
            <a:chOff x="4306525" y="436689"/>
            <a:chExt cx="76835" cy="1597025"/>
          </a:xfrm>
        </p:grpSpPr>
        <p:sp>
          <p:nvSpPr>
            <p:cNvPr id="7" name="object 7"/>
            <p:cNvSpPr/>
            <p:nvPr/>
          </p:nvSpPr>
          <p:spPr>
            <a:xfrm>
              <a:off x="4328165" y="457326"/>
              <a:ext cx="41910" cy="1556385"/>
            </a:xfrm>
            <a:custGeom>
              <a:avLst/>
              <a:gdLst/>
              <a:ahLst/>
              <a:cxnLst/>
              <a:rect l="l" t="t" r="r" b="b"/>
              <a:pathLst>
                <a:path w="41910" h="1556385">
                  <a:moveTo>
                    <a:pt x="14984" y="341191"/>
                  </a:moveTo>
                  <a:lnTo>
                    <a:pt x="14021" y="374112"/>
                  </a:lnTo>
                  <a:lnTo>
                    <a:pt x="11080" y="442334"/>
                  </a:lnTo>
                  <a:lnTo>
                    <a:pt x="6852" y="518795"/>
                  </a:lnTo>
                  <a:lnTo>
                    <a:pt x="3194" y="586917"/>
                  </a:lnTo>
                  <a:lnTo>
                    <a:pt x="994" y="645468"/>
                  </a:lnTo>
                  <a:lnTo>
                    <a:pt x="10" y="696425"/>
                  </a:lnTo>
                  <a:lnTo>
                    <a:pt x="0" y="741766"/>
                  </a:lnTo>
                  <a:lnTo>
                    <a:pt x="721" y="783470"/>
                  </a:lnTo>
                  <a:lnTo>
                    <a:pt x="1932" y="823514"/>
                  </a:lnTo>
                  <a:lnTo>
                    <a:pt x="3467" y="866127"/>
                  </a:lnTo>
                  <a:lnTo>
                    <a:pt x="4853" y="906536"/>
                  </a:lnTo>
                  <a:lnTo>
                    <a:pt x="6079" y="953469"/>
                  </a:lnTo>
                  <a:lnTo>
                    <a:pt x="6827" y="1006654"/>
                  </a:lnTo>
                  <a:lnTo>
                    <a:pt x="6695" y="1147928"/>
                  </a:lnTo>
                  <a:lnTo>
                    <a:pt x="6852" y="1190899"/>
                  </a:lnTo>
                  <a:lnTo>
                    <a:pt x="7332" y="1238959"/>
                  </a:lnTo>
                  <a:lnTo>
                    <a:pt x="7950" y="1281389"/>
                  </a:lnTo>
                  <a:lnTo>
                    <a:pt x="8567" y="1320641"/>
                  </a:lnTo>
                  <a:lnTo>
                    <a:pt x="9047" y="1359169"/>
                  </a:lnTo>
                  <a:lnTo>
                    <a:pt x="9253" y="1399426"/>
                  </a:lnTo>
                  <a:lnTo>
                    <a:pt x="9047" y="1443868"/>
                  </a:lnTo>
                  <a:lnTo>
                    <a:pt x="8293" y="1494946"/>
                  </a:lnTo>
                  <a:lnTo>
                    <a:pt x="6852" y="1555114"/>
                  </a:lnTo>
                  <a:lnTo>
                    <a:pt x="11805" y="1556003"/>
                  </a:lnTo>
                  <a:lnTo>
                    <a:pt x="17901" y="1555496"/>
                  </a:lnTo>
                  <a:lnTo>
                    <a:pt x="25140" y="1555114"/>
                  </a:lnTo>
                  <a:lnTo>
                    <a:pt x="23248" y="1480809"/>
                  </a:lnTo>
                  <a:lnTo>
                    <a:pt x="21163" y="1413219"/>
                  </a:lnTo>
                  <a:lnTo>
                    <a:pt x="17173" y="1294980"/>
                  </a:lnTo>
                  <a:lnTo>
                    <a:pt x="15651" y="1242724"/>
                  </a:lnTo>
                  <a:lnTo>
                    <a:pt x="14698" y="1193975"/>
                  </a:lnTo>
                  <a:lnTo>
                    <a:pt x="14504" y="1147928"/>
                  </a:lnTo>
                  <a:lnTo>
                    <a:pt x="15261" y="1103783"/>
                  </a:lnTo>
                  <a:lnTo>
                    <a:pt x="17159" y="1060736"/>
                  </a:lnTo>
                  <a:lnTo>
                    <a:pt x="20389" y="1017984"/>
                  </a:lnTo>
                  <a:lnTo>
                    <a:pt x="25140" y="974725"/>
                  </a:lnTo>
                  <a:lnTo>
                    <a:pt x="31299" y="920765"/>
                  </a:lnTo>
                  <a:lnTo>
                    <a:pt x="36094" y="866127"/>
                  </a:lnTo>
                  <a:lnTo>
                    <a:pt x="39449" y="811271"/>
                  </a:lnTo>
                  <a:lnTo>
                    <a:pt x="41290" y="756656"/>
                  </a:lnTo>
                  <a:lnTo>
                    <a:pt x="41541" y="702742"/>
                  </a:lnTo>
                  <a:lnTo>
                    <a:pt x="40126" y="649990"/>
                  </a:lnTo>
                  <a:lnTo>
                    <a:pt x="36972" y="598859"/>
                  </a:lnTo>
                  <a:lnTo>
                    <a:pt x="32001" y="549809"/>
                  </a:lnTo>
                  <a:lnTo>
                    <a:pt x="25140" y="503300"/>
                  </a:lnTo>
                  <a:lnTo>
                    <a:pt x="19431" y="463076"/>
                  </a:lnTo>
                  <a:lnTo>
                    <a:pt x="16118" y="423030"/>
                  </a:lnTo>
                  <a:lnTo>
                    <a:pt x="14779" y="382259"/>
                  </a:lnTo>
                  <a:lnTo>
                    <a:pt x="14984" y="341191"/>
                  </a:lnTo>
                  <a:close/>
                </a:path>
                <a:path w="41910" h="1556385">
                  <a:moveTo>
                    <a:pt x="15820" y="312016"/>
                  </a:moveTo>
                  <a:lnTo>
                    <a:pt x="14991" y="339859"/>
                  </a:lnTo>
                  <a:lnTo>
                    <a:pt x="14984" y="341191"/>
                  </a:lnTo>
                  <a:lnTo>
                    <a:pt x="15805" y="313092"/>
                  </a:lnTo>
                  <a:lnTo>
                    <a:pt x="15820" y="312016"/>
                  </a:lnTo>
                  <a:close/>
                </a:path>
                <a:path w="41910" h="1556385">
                  <a:moveTo>
                    <a:pt x="15742" y="0"/>
                  </a:moveTo>
                  <a:lnTo>
                    <a:pt x="6852" y="635"/>
                  </a:lnTo>
                  <a:lnTo>
                    <a:pt x="9517" y="40233"/>
                  </a:lnTo>
                  <a:lnTo>
                    <a:pt x="11936" y="79785"/>
                  </a:lnTo>
                  <a:lnTo>
                    <a:pt x="13981" y="120326"/>
                  </a:lnTo>
                  <a:lnTo>
                    <a:pt x="15521" y="162892"/>
                  </a:lnTo>
                  <a:lnTo>
                    <a:pt x="16425" y="208518"/>
                  </a:lnTo>
                  <a:lnTo>
                    <a:pt x="16563" y="258239"/>
                  </a:lnTo>
                  <a:lnTo>
                    <a:pt x="15820" y="312016"/>
                  </a:lnTo>
                  <a:lnTo>
                    <a:pt x="16330" y="294925"/>
                  </a:lnTo>
                  <a:lnTo>
                    <a:pt x="18374" y="246555"/>
                  </a:lnTo>
                  <a:lnTo>
                    <a:pt x="20700" y="193845"/>
                  </a:lnTo>
                  <a:lnTo>
                    <a:pt x="22885" y="135891"/>
                  </a:lnTo>
                  <a:lnTo>
                    <a:pt x="24506" y="71788"/>
                  </a:lnTo>
                  <a:lnTo>
                    <a:pt x="25140" y="635"/>
                  </a:lnTo>
                  <a:lnTo>
                    <a:pt x="18028" y="253"/>
                  </a:lnTo>
                  <a:lnTo>
                    <a:pt x="1574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163" y="457326"/>
              <a:ext cx="35560" cy="1555750"/>
            </a:xfrm>
            <a:custGeom>
              <a:avLst/>
              <a:gdLst/>
              <a:ahLst/>
              <a:cxnLst/>
              <a:rect l="l" t="t" r="r" b="b"/>
              <a:pathLst>
                <a:path w="35560" h="1555750">
                  <a:moveTo>
                    <a:pt x="26142" y="635"/>
                  </a:moveTo>
                  <a:lnTo>
                    <a:pt x="30645" y="34559"/>
                  </a:lnTo>
                  <a:lnTo>
                    <a:pt x="33510" y="73624"/>
                  </a:lnTo>
                  <a:lnTo>
                    <a:pt x="34984" y="117184"/>
                  </a:lnTo>
                  <a:lnTo>
                    <a:pt x="35311" y="164592"/>
                  </a:lnTo>
                  <a:lnTo>
                    <a:pt x="34738" y="215202"/>
                  </a:lnTo>
                  <a:lnTo>
                    <a:pt x="33510" y="268368"/>
                  </a:lnTo>
                  <a:lnTo>
                    <a:pt x="31873" y="323443"/>
                  </a:lnTo>
                  <a:lnTo>
                    <a:pt x="30072" y="379781"/>
                  </a:lnTo>
                  <a:lnTo>
                    <a:pt x="28353" y="436736"/>
                  </a:lnTo>
                  <a:lnTo>
                    <a:pt x="26961" y="493661"/>
                  </a:lnTo>
                  <a:lnTo>
                    <a:pt x="26142" y="549910"/>
                  </a:lnTo>
                  <a:lnTo>
                    <a:pt x="25899" y="603396"/>
                  </a:lnTo>
                  <a:lnTo>
                    <a:pt x="26003" y="653086"/>
                  </a:lnTo>
                  <a:lnTo>
                    <a:pt x="26355" y="699915"/>
                  </a:lnTo>
                  <a:lnTo>
                    <a:pt x="26856" y="744815"/>
                  </a:lnTo>
                  <a:lnTo>
                    <a:pt x="27405" y="788721"/>
                  </a:lnTo>
                  <a:lnTo>
                    <a:pt x="27903" y="832566"/>
                  </a:lnTo>
                  <a:lnTo>
                    <a:pt x="28250" y="877285"/>
                  </a:lnTo>
                  <a:lnTo>
                    <a:pt x="28348" y="923810"/>
                  </a:lnTo>
                  <a:lnTo>
                    <a:pt x="28095" y="973075"/>
                  </a:lnTo>
                  <a:lnTo>
                    <a:pt x="27393" y="1026015"/>
                  </a:lnTo>
                  <a:lnTo>
                    <a:pt x="26142" y="1083564"/>
                  </a:lnTo>
                  <a:lnTo>
                    <a:pt x="24487" y="1151580"/>
                  </a:lnTo>
                  <a:lnTo>
                    <a:pt x="23311" y="1210081"/>
                  </a:lnTo>
                  <a:lnTo>
                    <a:pt x="22586" y="1261472"/>
                  </a:lnTo>
                  <a:lnTo>
                    <a:pt x="22285" y="1308155"/>
                  </a:lnTo>
                  <a:lnTo>
                    <a:pt x="22379" y="1352536"/>
                  </a:lnTo>
                  <a:lnTo>
                    <a:pt x="22840" y="1397018"/>
                  </a:lnTo>
                  <a:lnTo>
                    <a:pt x="23640" y="1444006"/>
                  </a:lnTo>
                  <a:lnTo>
                    <a:pt x="24750" y="1495903"/>
                  </a:lnTo>
                  <a:lnTo>
                    <a:pt x="26142" y="1555114"/>
                  </a:lnTo>
                  <a:lnTo>
                    <a:pt x="18903" y="1555623"/>
                  </a:lnTo>
                  <a:lnTo>
                    <a:pt x="12426" y="1554607"/>
                  </a:lnTo>
                  <a:lnTo>
                    <a:pt x="7854" y="1555114"/>
                  </a:lnTo>
                  <a:lnTo>
                    <a:pt x="10289" y="1493060"/>
                  </a:lnTo>
                  <a:lnTo>
                    <a:pt x="10658" y="1435821"/>
                  </a:lnTo>
                  <a:lnTo>
                    <a:pt x="9534" y="1382704"/>
                  </a:lnTo>
                  <a:lnTo>
                    <a:pt x="7488" y="1333017"/>
                  </a:lnTo>
                  <a:lnTo>
                    <a:pt x="5092" y="1286065"/>
                  </a:lnTo>
                  <a:lnTo>
                    <a:pt x="2916" y="1241155"/>
                  </a:lnTo>
                  <a:lnTo>
                    <a:pt x="1533" y="1197594"/>
                  </a:lnTo>
                  <a:lnTo>
                    <a:pt x="1514" y="1154689"/>
                  </a:lnTo>
                  <a:lnTo>
                    <a:pt x="3431" y="1111745"/>
                  </a:lnTo>
                  <a:lnTo>
                    <a:pt x="7854" y="1068070"/>
                  </a:lnTo>
                  <a:lnTo>
                    <a:pt x="13018" y="1024452"/>
                  </a:lnTo>
                  <a:lnTo>
                    <a:pt x="16828" y="981579"/>
                  </a:lnTo>
                  <a:lnTo>
                    <a:pt x="19360" y="938489"/>
                  </a:lnTo>
                  <a:lnTo>
                    <a:pt x="20692" y="894218"/>
                  </a:lnTo>
                  <a:lnTo>
                    <a:pt x="20903" y="847804"/>
                  </a:lnTo>
                  <a:lnTo>
                    <a:pt x="20071" y="798285"/>
                  </a:lnTo>
                  <a:lnTo>
                    <a:pt x="18272" y="744698"/>
                  </a:lnTo>
                  <a:lnTo>
                    <a:pt x="15584" y="686082"/>
                  </a:lnTo>
                  <a:lnTo>
                    <a:pt x="12086" y="621473"/>
                  </a:lnTo>
                  <a:lnTo>
                    <a:pt x="7854" y="549910"/>
                  </a:lnTo>
                  <a:lnTo>
                    <a:pt x="4319" y="484077"/>
                  </a:lnTo>
                  <a:lnTo>
                    <a:pt x="1929" y="423205"/>
                  </a:lnTo>
                  <a:lnTo>
                    <a:pt x="538" y="366701"/>
                  </a:lnTo>
                  <a:lnTo>
                    <a:pt x="0" y="313969"/>
                  </a:lnTo>
                  <a:lnTo>
                    <a:pt x="168" y="264418"/>
                  </a:lnTo>
                  <a:lnTo>
                    <a:pt x="898" y="217452"/>
                  </a:lnTo>
                  <a:lnTo>
                    <a:pt x="2043" y="172479"/>
                  </a:lnTo>
                  <a:lnTo>
                    <a:pt x="3457" y="128904"/>
                  </a:lnTo>
                  <a:lnTo>
                    <a:pt x="4995" y="86134"/>
                  </a:lnTo>
                  <a:lnTo>
                    <a:pt x="6509" y="43575"/>
                  </a:lnTo>
                  <a:lnTo>
                    <a:pt x="7854" y="635"/>
                  </a:lnTo>
                  <a:lnTo>
                    <a:pt x="12934" y="0"/>
                  </a:lnTo>
                  <a:lnTo>
                    <a:pt x="21443" y="1397"/>
                  </a:lnTo>
                  <a:lnTo>
                    <a:pt x="26142" y="635"/>
                  </a:lnTo>
                  <a:close/>
                </a:path>
              </a:pathLst>
            </a:custGeom>
            <a:ln w="41275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386942" y="2144394"/>
            <a:ext cx="234449" cy="868680"/>
          </a:xfrm>
          <a:custGeom>
            <a:avLst/>
            <a:gdLst/>
            <a:ahLst/>
            <a:cxnLst/>
            <a:rect l="l" t="t" r="r" b="b"/>
            <a:pathLst>
              <a:path w="239394" h="868680">
                <a:moveTo>
                  <a:pt x="0" y="774953"/>
                </a:moveTo>
                <a:lnTo>
                  <a:pt x="22225" y="868171"/>
                </a:lnTo>
                <a:lnTo>
                  <a:pt x="77431" y="801877"/>
                </a:lnTo>
                <a:lnTo>
                  <a:pt x="52450" y="801877"/>
                </a:lnTo>
                <a:lnTo>
                  <a:pt x="24637" y="795401"/>
                </a:lnTo>
                <a:lnTo>
                  <a:pt x="27900" y="781483"/>
                </a:lnTo>
                <a:lnTo>
                  <a:pt x="0" y="774953"/>
                </a:lnTo>
                <a:close/>
              </a:path>
              <a:path w="239394" h="868680">
                <a:moveTo>
                  <a:pt x="27900" y="781483"/>
                </a:moveTo>
                <a:lnTo>
                  <a:pt x="24637" y="795401"/>
                </a:lnTo>
                <a:lnTo>
                  <a:pt x="52450" y="801877"/>
                </a:lnTo>
                <a:lnTo>
                  <a:pt x="55706" y="787991"/>
                </a:lnTo>
                <a:lnTo>
                  <a:pt x="27900" y="781483"/>
                </a:lnTo>
                <a:close/>
              </a:path>
              <a:path w="239394" h="868680">
                <a:moveTo>
                  <a:pt x="55706" y="787991"/>
                </a:moveTo>
                <a:lnTo>
                  <a:pt x="52450" y="801877"/>
                </a:lnTo>
                <a:lnTo>
                  <a:pt x="77431" y="801877"/>
                </a:lnTo>
                <a:lnTo>
                  <a:pt x="83566" y="794511"/>
                </a:lnTo>
                <a:lnTo>
                  <a:pt x="55706" y="787991"/>
                </a:lnTo>
                <a:close/>
              </a:path>
              <a:path w="239394" h="868680">
                <a:moveTo>
                  <a:pt x="211074" y="0"/>
                </a:moveTo>
                <a:lnTo>
                  <a:pt x="27900" y="781483"/>
                </a:lnTo>
                <a:lnTo>
                  <a:pt x="55706" y="787991"/>
                </a:lnTo>
                <a:lnTo>
                  <a:pt x="238887" y="6603"/>
                </a:lnTo>
                <a:lnTo>
                  <a:pt x="211074" y="0"/>
                </a:lnTo>
                <a:close/>
              </a:path>
            </a:pathLst>
          </a:custGeom>
          <a:solidFill>
            <a:srgbClr val="FFC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3DE54D-7E03-6921-4291-3D05B2C2EB01}"/>
              </a:ext>
            </a:extLst>
          </p:cNvPr>
          <p:cNvGrpSpPr/>
          <p:nvPr/>
        </p:nvGrpSpPr>
        <p:grpSpPr>
          <a:xfrm>
            <a:off x="4507482" y="4059935"/>
            <a:ext cx="991108" cy="346890"/>
            <a:chOff x="3956175" y="4900334"/>
            <a:chExt cx="991108" cy="346890"/>
          </a:xfrm>
        </p:grpSpPr>
        <p:sp>
          <p:nvSpPr>
            <p:cNvPr id="12" name="object 12"/>
            <p:cNvSpPr txBox="1"/>
            <p:nvPr/>
          </p:nvSpPr>
          <p:spPr>
            <a:xfrm>
              <a:off x="4195443" y="4900334"/>
              <a:ext cx="751840" cy="346890"/>
            </a:xfrm>
            <a:prstGeom prst="rect">
              <a:avLst/>
            </a:prstGeom>
            <a:ln w="9525">
              <a:solidFill>
                <a:srgbClr val="FFFFFF"/>
              </a:solidFill>
            </a:ln>
          </p:spPr>
          <p:txBody>
            <a:bodyPr vert="horz" wrap="square" lIns="0" tIns="38735" rIns="0" bIns="0" rtlCol="0">
              <a:spAutoFit/>
            </a:bodyPr>
            <a:lstStyle/>
            <a:p>
              <a:pPr marL="91440" marR="165100">
                <a:lnSpc>
                  <a:spcPct val="100000"/>
                </a:lnSpc>
                <a:spcBef>
                  <a:spcPts val="305"/>
                </a:spcBef>
              </a:pPr>
              <a:r>
                <a:rPr lang="en-US" sz="1000" spc="-10" dirty="0">
                  <a:solidFill>
                    <a:srgbClr val="FFFFFF"/>
                  </a:solidFill>
                  <a:latin typeface="Calibri"/>
                  <a:cs typeface="Calibri"/>
                </a:rPr>
                <a:t>M</a:t>
              </a:r>
              <a:r>
                <a:rPr sz="1000" spc="-10" dirty="0">
                  <a:solidFill>
                    <a:srgbClr val="FFFFFF"/>
                  </a:solidFill>
                  <a:latin typeface="Calibri"/>
                  <a:cs typeface="Calibri"/>
                </a:rPr>
                <a:t>em</a:t>
              </a:r>
              <a:r>
                <a:rPr sz="1000" spc="-5" dirty="0">
                  <a:solidFill>
                    <a:srgbClr val="FFFFFF"/>
                  </a:solidFill>
                  <a:latin typeface="Calibri"/>
                  <a:cs typeface="Calibri"/>
                </a:rPr>
                <a:t>b</a:t>
              </a:r>
              <a:r>
                <a:rPr sz="1000" spc="-10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1000" spc="-5" dirty="0">
                  <a:solidFill>
                    <a:srgbClr val="FFFFFF"/>
                  </a:solidFill>
                  <a:latin typeface="Calibri"/>
                  <a:cs typeface="Calibri"/>
                </a:rPr>
                <a:t>rs  in</a:t>
              </a:r>
              <a:r>
                <a:rPr sz="1000" spc="-1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000" spc="-5" dirty="0">
                  <a:solidFill>
                    <a:srgbClr val="FFFFFF"/>
                  </a:solidFill>
                  <a:latin typeface="Calibri"/>
                  <a:cs typeface="Calibri"/>
                </a:rPr>
                <a:t>church</a:t>
              </a:r>
              <a:endParaRPr sz="1000" dirty="0">
                <a:latin typeface="Calibri"/>
                <a:cs typeface="Calibri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6175" y="4981105"/>
              <a:ext cx="243077" cy="20129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333617" y="4576524"/>
            <a:ext cx="990600" cy="130164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295"/>
              </a:spcBef>
            </a:pPr>
            <a:r>
              <a:rPr sz="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600" spc="-5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600" spc="-5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6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600" spc="-5" dirty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600" spc="-1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6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26959" y="4018950"/>
            <a:ext cx="76199" cy="489104"/>
          </a:xfrm>
          <a:custGeom>
            <a:avLst/>
            <a:gdLst/>
            <a:ahLst/>
            <a:cxnLst/>
            <a:rect l="l" t="t" r="r" b="b"/>
            <a:pathLst>
              <a:path w="76200" h="407670">
                <a:moveTo>
                  <a:pt x="44449" y="63500"/>
                </a:moveTo>
                <a:lnTo>
                  <a:pt x="31750" y="63500"/>
                </a:lnTo>
                <a:lnTo>
                  <a:pt x="31750" y="407542"/>
                </a:lnTo>
                <a:lnTo>
                  <a:pt x="44449" y="407542"/>
                </a:lnTo>
                <a:lnTo>
                  <a:pt x="44449" y="63500"/>
                </a:lnTo>
                <a:close/>
              </a:path>
              <a:path w="76200" h="40767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49" y="63500"/>
                </a:lnTo>
                <a:lnTo>
                  <a:pt x="38100" y="0"/>
                </a:lnTo>
                <a:close/>
              </a:path>
              <a:path w="76200" h="407670">
                <a:moveTo>
                  <a:pt x="69849" y="63500"/>
                </a:moveTo>
                <a:lnTo>
                  <a:pt x="44449" y="63500"/>
                </a:lnTo>
                <a:lnTo>
                  <a:pt x="44449" y="76200"/>
                </a:lnTo>
                <a:lnTo>
                  <a:pt x="76199" y="76200"/>
                </a:lnTo>
                <a:lnTo>
                  <a:pt x="69849" y="6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44256" y="4584191"/>
            <a:ext cx="890269" cy="500778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 marR="203835">
              <a:lnSpc>
                <a:spcPct val="100000"/>
              </a:lnSpc>
              <a:spcBef>
                <a:spcPts val="305"/>
              </a:spcBef>
            </a:pPr>
            <a:r>
              <a:rPr lang="en-US" sz="1000" spc="-10" dirty="0">
                <a:solidFill>
                  <a:srgbClr val="FFFFFF"/>
                </a:solidFill>
                <a:latin typeface="Calibri"/>
                <a:cs typeface="Calibri"/>
              </a:rPr>
              <a:t>Member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attenda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ce  p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rc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ntage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74456" y="4195571"/>
            <a:ext cx="121285" cy="390525"/>
          </a:xfrm>
          <a:custGeom>
            <a:avLst/>
            <a:gdLst/>
            <a:ahLst/>
            <a:cxnLst/>
            <a:rect l="l" t="t" r="r" b="b"/>
            <a:pathLst>
              <a:path w="121284" h="390525">
                <a:moveTo>
                  <a:pt x="43191" y="72463"/>
                </a:moveTo>
                <a:lnTo>
                  <a:pt x="30866" y="75486"/>
                </a:lnTo>
                <a:lnTo>
                  <a:pt x="108585" y="390270"/>
                </a:lnTo>
                <a:lnTo>
                  <a:pt x="120903" y="387222"/>
                </a:lnTo>
                <a:lnTo>
                  <a:pt x="43191" y="72463"/>
                </a:lnTo>
                <a:close/>
              </a:path>
              <a:path w="121284" h="390525">
                <a:moveTo>
                  <a:pt x="18796" y="0"/>
                </a:moveTo>
                <a:lnTo>
                  <a:pt x="0" y="83057"/>
                </a:lnTo>
                <a:lnTo>
                  <a:pt x="30866" y="75486"/>
                </a:lnTo>
                <a:lnTo>
                  <a:pt x="27813" y="63118"/>
                </a:lnTo>
                <a:lnTo>
                  <a:pt x="40132" y="60070"/>
                </a:lnTo>
                <a:lnTo>
                  <a:pt x="69932" y="60070"/>
                </a:lnTo>
                <a:lnTo>
                  <a:pt x="18796" y="0"/>
                </a:lnTo>
                <a:close/>
              </a:path>
              <a:path w="121284" h="390525">
                <a:moveTo>
                  <a:pt x="40132" y="60070"/>
                </a:moveTo>
                <a:lnTo>
                  <a:pt x="27813" y="63118"/>
                </a:lnTo>
                <a:lnTo>
                  <a:pt x="30866" y="75486"/>
                </a:lnTo>
                <a:lnTo>
                  <a:pt x="43191" y="72463"/>
                </a:lnTo>
                <a:lnTo>
                  <a:pt x="40132" y="60070"/>
                </a:lnTo>
                <a:close/>
              </a:path>
              <a:path w="121284" h="390525">
                <a:moveTo>
                  <a:pt x="69932" y="60070"/>
                </a:moveTo>
                <a:lnTo>
                  <a:pt x="40132" y="60070"/>
                </a:lnTo>
                <a:lnTo>
                  <a:pt x="43191" y="72463"/>
                </a:lnTo>
                <a:lnTo>
                  <a:pt x="74041" y="64896"/>
                </a:lnTo>
                <a:lnTo>
                  <a:pt x="69932" y="60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86398" y="5131560"/>
            <a:ext cx="1957324" cy="251460"/>
          </a:xfrm>
          <a:custGeom>
            <a:avLst/>
            <a:gdLst/>
            <a:ahLst/>
            <a:cxnLst/>
            <a:rect l="l" t="t" r="r" b="b"/>
            <a:pathLst>
              <a:path w="2197734" h="251460">
                <a:moveTo>
                  <a:pt x="0" y="251460"/>
                </a:moveTo>
                <a:lnTo>
                  <a:pt x="2197608" y="251460"/>
                </a:lnTo>
                <a:lnTo>
                  <a:pt x="2197608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700">
            <a:solidFill>
              <a:srgbClr val="FFC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6959" y="4724400"/>
            <a:ext cx="76199" cy="39261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1C5D92-68B8-9C05-60D4-396C2C9731B0}"/>
              </a:ext>
            </a:extLst>
          </p:cNvPr>
          <p:cNvSpPr/>
          <p:nvPr/>
        </p:nvSpPr>
        <p:spPr>
          <a:xfrm>
            <a:off x="1612138" y="3046949"/>
            <a:ext cx="1957324" cy="52035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4F25BC-293A-6932-0448-20FF434E5635}"/>
              </a:ext>
            </a:extLst>
          </p:cNvPr>
          <p:cNvSpPr/>
          <p:nvPr/>
        </p:nvSpPr>
        <p:spPr>
          <a:xfrm>
            <a:off x="4077713" y="3895777"/>
            <a:ext cx="418087" cy="44165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EFCD1B-57F4-8EC9-6F9E-8C06884E217E}"/>
              </a:ext>
            </a:extLst>
          </p:cNvPr>
          <p:cNvSpPr/>
          <p:nvPr/>
        </p:nvSpPr>
        <p:spPr>
          <a:xfrm>
            <a:off x="5786397" y="3751044"/>
            <a:ext cx="1957324" cy="25336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119C7E-9EEE-C609-3DE5-EFD77CCB4588}"/>
              </a:ext>
            </a:extLst>
          </p:cNvPr>
          <p:cNvSpPr/>
          <p:nvPr/>
        </p:nvSpPr>
        <p:spPr>
          <a:xfrm>
            <a:off x="7772400" y="3765739"/>
            <a:ext cx="1957324" cy="37496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667" y="2567941"/>
            <a:ext cx="8209788" cy="395325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54296" y="336805"/>
            <a:ext cx="6858000" cy="1555750"/>
          </a:xfrm>
          <a:custGeom>
            <a:avLst/>
            <a:gdLst/>
            <a:ahLst/>
            <a:cxnLst/>
            <a:rect l="l" t="t" r="r" b="b"/>
            <a:pathLst>
              <a:path w="6858000" h="2074545">
                <a:moveTo>
                  <a:pt x="6858000" y="0"/>
                </a:moveTo>
                <a:lnTo>
                  <a:pt x="0" y="0"/>
                </a:lnTo>
                <a:lnTo>
                  <a:pt x="0" y="2074164"/>
                </a:lnTo>
                <a:lnTo>
                  <a:pt x="6858000" y="2074164"/>
                </a:lnTo>
                <a:lnTo>
                  <a:pt x="685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15" dirty="0">
                <a:latin typeface="Calibri"/>
                <a:cs typeface="Calibri"/>
              </a:rPr>
              <a:t>First,</a:t>
            </a:r>
            <a:r>
              <a:rPr i="0" spc="15" dirty="0">
                <a:latin typeface="Calibri"/>
                <a:cs typeface="Calibri"/>
              </a:rPr>
              <a:t> </a:t>
            </a:r>
            <a:r>
              <a:rPr i="0" spc="-5" dirty="0">
                <a:latin typeface="Calibri"/>
                <a:cs typeface="Calibri"/>
              </a:rPr>
              <a:t>select</a:t>
            </a:r>
            <a:r>
              <a:rPr i="0" spc="3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 </a:t>
            </a:r>
            <a:r>
              <a:rPr spc="-10" dirty="0"/>
              <a:t>date</a:t>
            </a:r>
            <a:r>
              <a:rPr spc="-20" dirty="0"/>
              <a:t> </a:t>
            </a:r>
            <a:r>
              <a:rPr dirty="0"/>
              <a:t>that</a:t>
            </a:r>
            <a:r>
              <a:rPr spc="-10" dirty="0"/>
              <a:t> </a:t>
            </a:r>
            <a:r>
              <a:rPr spc="-5" dirty="0"/>
              <a:t>corresponds</a:t>
            </a:r>
            <a:r>
              <a:rPr spc="-50" dirty="0"/>
              <a:t> </a:t>
            </a:r>
            <a:r>
              <a:rPr spc="-10" dirty="0"/>
              <a:t>to </a:t>
            </a:r>
            <a:r>
              <a:rPr dirty="0"/>
              <a:t>a</a:t>
            </a:r>
            <a:r>
              <a:rPr spc="-10" dirty="0"/>
              <a:t> </a:t>
            </a:r>
            <a:r>
              <a:rPr spc="-15" dirty="0"/>
              <a:t>Sunday.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33671" y="668883"/>
            <a:ext cx="6537959" cy="101027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5" dirty="0">
                <a:latin typeface="Calibri"/>
                <a:cs typeface="Calibri"/>
              </a:rPr>
              <a:t>Below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summary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paragraph.</a:t>
            </a:r>
            <a:endParaRPr sz="2000" dirty="0">
              <a:latin typeface="Calibri"/>
              <a:cs typeface="Calibri"/>
            </a:endParaRPr>
          </a:p>
          <a:p>
            <a:pPr marL="12700" marR="164465">
              <a:lnSpc>
                <a:spcPts val="1920"/>
              </a:lnSpc>
              <a:spcBef>
                <a:spcPts val="995"/>
              </a:spcBef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expandable</a:t>
            </a:r>
            <a:r>
              <a:rPr sz="2000" spc="-10" dirty="0">
                <a:latin typeface="Calibri"/>
                <a:cs typeface="Calibri"/>
              </a:rPr>
              <a:t> frames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b="1" spc="-10" dirty="0">
                <a:latin typeface="Calibri"/>
                <a:cs typeface="Calibri"/>
              </a:rPr>
              <a:t>attendance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lang="en-US" sz="2000" b="1" spc="-5" dirty="0">
                <a:latin typeface="Calibri"/>
                <a:cs typeface="Calibri"/>
              </a:rPr>
              <a:t>Check-in location </a:t>
            </a:r>
            <a:r>
              <a:rPr sz="2000" dirty="0">
                <a:latin typeface="Calibri"/>
                <a:cs typeface="Calibri"/>
              </a:rPr>
              <a:t>either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tables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charts.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306525" y="436689"/>
            <a:ext cx="76835" cy="1597025"/>
            <a:chOff x="4306525" y="436689"/>
            <a:chExt cx="76835" cy="1597025"/>
          </a:xfrm>
        </p:grpSpPr>
        <p:sp>
          <p:nvSpPr>
            <p:cNvPr id="7" name="object 7"/>
            <p:cNvSpPr/>
            <p:nvPr/>
          </p:nvSpPr>
          <p:spPr>
            <a:xfrm>
              <a:off x="4328165" y="457326"/>
              <a:ext cx="41910" cy="1556385"/>
            </a:xfrm>
            <a:custGeom>
              <a:avLst/>
              <a:gdLst/>
              <a:ahLst/>
              <a:cxnLst/>
              <a:rect l="l" t="t" r="r" b="b"/>
              <a:pathLst>
                <a:path w="41910" h="1556385">
                  <a:moveTo>
                    <a:pt x="14984" y="341191"/>
                  </a:moveTo>
                  <a:lnTo>
                    <a:pt x="14021" y="374112"/>
                  </a:lnTo>
                  <a:lnTo>
                    <a:pt x="11080" y="442334"/>
                  </a:lnTo>
                  <a:lnTo>
                    <a:pt x="6852" y="518795"/>
                  </a:lnTo>
                  <a:lnTo>
                    <a:pt x="3194" y="586917"/>
                  </a:lnTo>
                  <a:lnTo>
                    <a:pt x="994" y="645468"/>
                  </a:lnTo>
                  <a:lnTo>
                    <a:pt x="10" y="696425"/>
                  </a:lnTo>
                  <a:lnTo>
                    <a:pt x="0" y="741766"/>
                  </a:lnTo>
                  <a:lnTo>
                    <a:pt x="721" y="783470"/>
                  </a:lnTo>
                  <a:lnTo>
                    <a:pt x="1932" y="823514"/>
                  </a:lnTo>
                  <a:lnTo>
                    <a:pt x="3467" y="866127"/>
                  </a:lnTo>
                  <a:lnTo>
                    <a:pt x="4853" y="906536"/>
                  </a:lnTo>
                  <a:lnTo>
                    <a:pt x="6079" y="953469"/>
                  </a:lnTo>
                  <a:lnTo>
                    <a:pt x="6827" y="1006654"/>
                  </a:lnTo>
                  <a:lnTo>
                    <a:pt x="6695" y="1147928"/>
                  </a:lnTo>
                  <a:lnTo>
                    <a:pt x="6852" y="1190899"/>
                  </a:lnTo>
                  <a:lnTo>
                    <a:pt x="7332" y="1238959"/>
                  </a:lnTo>
                  <a:lnTo>
                    <a:pt x="7950" y="1281389"/>
                  </a:lnTo>
                  <a:lnTo>
                    <a:pt x="8567" y="1320641"/>
                  </a:lnTo>
                  <a:lnTo>
                    <a:pt x="9047" y="1359169"/>
                  </a:lnTo>
                  <a:lnTo>
                    <a:pt x="9253" y="1399426"/>
                  </a:lnTo>
                  <a:lnTo>
                    <a:pt x="9047" y="1443868"/>
                  </a:lnTo>
                  <a:lnTo>
                    <a:pt x="8293" y="1494946"/>
                  </a:lnTo>
                  <a:lnTo>
                    <a:pt x="6852" y="1555114"/>
                  </a:lnTo>
                  <a:lnTo>
                    <a:pt x="11805" y="1556003"/>
                  </a:lnTo>
                  <a:lnTo>
                    <a:pt x="17901" y="1555496"/>
                  </a:lnTo>
                  <a:lnTo>
                    <a:pt x="25140" y="1555114"/>
                  </a:lnTo>
                  <a:lnTo>
                    <a:pt x="23248" y="1480809"/>
                  </a:lnTo>
                  <a:lnTo>
                    <a:pt x="21163" y="1413219"/>
                  </a:lnTo>
                  <a:lnTo>
                    <a:pt x="17173" y="1294980"/>
                  </a:lnTo>
                  <a:lnTo>
                    <a:pt x="15651" y="1242724"/>
                  </a:lnTo>
                  <a:lnTo>
                    <a:pt x="14698" y="1193975"/>
                  </a:lnTo>
                  <a:lnTo>
                    <a:pt x="14504" y="1147928"/>
                  </a:lnTo>
                  <a:lnTo>
                    <a:pt x="15261" y="1103783"/>
                  </a:lnTo>
                  <a:lnTo>
                    <a:pt x="17159" y="1060736"/>
                  </a:lnTo>
                  <a:lnTo>
                    <a:pt x="20389" y="1017984"/>
                  </a:lnTo>
                  <a:lnTo>
                    <a:pt x="25140" y="974725"/>
                  </a:lnTo>
                  <a:lnTo>
                    <a:pt x="31299" y="920765"/>
                  </a:lnTo>
                  <a:lnTo>
                    <a:pt x="36094" y="866127"/>
                  </a:lnTo>
                  <a:lnTo>
                    <a:pt x="39449" y="811271"/>
                  </a:lnTo>
                  <a:lnTo>
                    <a:pt x="41290" y="756656"/>
                  </a:lnTo>
                  <a:lnTo>
                    <a:pt x="41541" y="702742"/>
                  </a:lnTo>
                  <a:lnTo>
                    <a:pt x="40126" y="649990"/>
                  </a:lnTo>
                  <a:lnTo>
                    <a:pt x="36972" y="598859"/>
                  </a:lnTo>
                  <a:lnTo>
                    <a:pt x="32001" y="549809"/>
                  </a:lnTo>
                  <a:lnTo>
                    <a:pt x="25140" y="503300"/>
                  </a:lnTo>
                  <a:lnTo>
                    <a:pt x="19431" y="463076"/>
                  </a:lnTo>
                  <a:lnTo>
                    <a:pt x="16118" y="423030"/>
                  </a:lnTo>
                  <a:lnTo>
                    <a:pt x="14779" y="382259"/>
                  </a:lnTo>
                  <a:lnTo>
                    <a:pt x="14984" y="341191"/>
                  </a:lnTo>
                  <a:close/>
                </a:path>
                <a:path w="41910" h="1556385">
                  <a:moveTo>
                    <a:pt x="15820" y="312016"/>
                  </a:moveTo>
                  <a:lnTo>
                    <a:pt x="14991" y="339859"/>
                  </a:lnTo>
                  <a:lnTo>
                    <a:pt x="14984" y="341191"/>
                  </a:lnTo>
                  <a:lnTo>
                    <a:pt x="15805" y="313092"/>
                  </a:lnTo>
                  <a:lnTo>
                    <a:pt x="15820" y="312016"/>
                  </a:lnTo>
                  <a:close/>
                </a:path>
                <a:path w="41910" h="1556385">
                  <a:moveTo>
                    <a:pt x="15742" y="0"/>
                  </a:moveTo>
                  <a:lnTo>
                    <a:pt x="6852" y="635"/>
                  </a:lnTo>
                  <a:lnTo>
                    <a:pt x="9517" y="40233"/>
                  </a:lnTo>
                  <a:lnTo>
                    <a:pt x="11936" y="79785"/>
                  </a:lnTo>
                  <a:lnTo>
                    <a:pt x="13981" y="120326"/>
                  </a:lnTo>
                  <a:lnTo>
                    <a:pt x="15521" y="162892"/>
                  </a:lnTo>
                  <a:lnTo>
                    <a:pt x="16425" y="208518"/>
                  </a:lnTo>
                  <a:lnTo>
                    <a:pt x="16563" y="258239"/>
                  </a:lnTo>
                  <a:lnTo>
                    <a:pt x="15820" y="312016"/>
                  </a:lnTo>
                  <a:lnTo>
                    <a:pt x="16330" y="294925"/>
                  </a:lnTo>
                  <a:lnTo>
                    <a:pt x="18374" y="246555"/>
                  </a:lnTo>
                  <a:lnTo>
                    <a:pt x="20700" y="193845"/>
                  </a:lnTo>
                  <a:lnTo>
                    <a:pt x="22885" y="135891"/>
                  </a:lnTo>
                  <a:lnTo>
                    <a:pt x="24506" y="71788"/>
                  </a:lnTo>
                  <a:lnTo>
                    <a:pt x="25140" y="635"/>
                  </a:lnTo>
                  <a:lnTo>
                    <a:pt x="18028" y="253"/>
                  </a:lnTo>
                  <a:lnTo>
                    <a:pt x="1574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163" y="457326"/>
              <a:ext cx="35560" cy="1555750"/>
            </a:xfrm>
            <a:custGeom>
              <a:avLst/>
              <a:gdLst/>
              <a:ahLst/>
              <a:cxnLst/>
              <a:rect l="l" t="t" r="r" b="b"/>
              <a:pathLst>
                <a:path w="35560" h="1555750">
                  <a:moveTo>
                    <a:pt x="26142" y="635"/>
                  </a:moveTo>
                  <a:lnTo>
                    <a:pt x="30645" y="34559"/>
                  </a:lnTo>
                  <a:lnTo>
                    <a:pt x="33510" y="73624"/>
                  </a:lnTo>
                  <a:lnTo>
                    <a:pt x="34984" y="117184"/>
                  </a:lnTo>
                  <a:lnTo>
                    <a:pt x="35311" y="164592"/>
                  </a:lnTo>
                  <a:lnTo>
                    <a:pt x="34738" y="215202"/>
                  </a:lnTo>
                  <a:lnTo>
                    <a:pt x="33510" y="268368"/>
                  </a:lnTo>
                  <a:lnTo>
                    <a:pt x="31873" y="323443"/>
                  </a:lnTo>
                  <a:lnTo>
                    <a:pt x="30072" y="379781"/>
                  </a:lnTo>
                  <a:lnTo>
                    <a:pt x="28353" y="436736"/>
                  </a:lnTo>
                  <a:lnTo>
                    <a:pt x="26961" y="493661"/>
                  </a:lnTo>
                  <a:lnTo>
                    <a:pt x="26142" y="549910"/>
                  </a:lnTo>
                  <a:lnTo>
                    <a:pt x="25899" y="603396"/>
                  </a:lnTo>
                  <a:lnTo>
                    <a:pt x="26003" y="653086"/>
                  </a:lnTo>
                  <a:lnTo>
                    <a:pt x="26355" y="699915"/>
                  </a:lnTo>
                  <a:lnTo>
                    <a:pt x="26856" y="744815"/>
                  </a:lnTo>
                  <a:lnTo>
                    <a:pt x="27405" y="788721"/>
                  </a:lnTo>
                  <a:lnTo>
                    <a:pt x="27903" y="832566"/>
                  </a:lnTo>
                  <a:lnTo>
                    <a:pt x="28250" y="877285"/>
                  </a:lnTo>
                  <a:lnTo>
                    <a:pt x="28348" y="923810"/>
                  </a:lnTo>
                  <a:lnTo>
                    <a:pt x="28095" y="973075"/>
                  </a:lnTo>
                  <a:lnTo>
                    <a:pt x="27393" y="1026015"/>
                  </a:lnTo>
                  <a:lnTo>
                    <a:pt x="26142" y="1083564"/>
                  </a:lnTo>
                  <a:lnTo>
                    <a:pt x="24487" y="1151580"/>
                  </a:lnTo>
                  <a:lnTo>
                    <a:pt x="23311" y="1210081"/>
                  </a:lnTo>
                  <a:lnTo>
                    <a:pt x="22586" y="1261472"/>
                  </a:lnTo>
                  <a:lnTo>
                    <a:pt x="22285" y="1308155"/>
                  </a:lnTo>
                  <a:lnTo>
                    <a:pt x="22379" y="1352536"/>
                  </a:lnTo>
                  <a:lnTo>
                    <a:pt x="22840" y="1397018"/>
                  </a:lnTo>
                  <a:lnTo>
                    <a:pt x="23640" y="1444006"/>
                  </a:lnTo>
                  <a:lnTo>
                    <a:pt x="24750" y="1495903"/>
                  </a:lnTo>
                  <a:lnTo>
                    <a:pt x="26142" y="1555114"/>
                  </a:lnTo>
                  <a:lnTo>
                    <a:pt x="18903" y="1555623"/>
                  </a:lnTo>
                  <a:lnTo>
                    <a:pt x="12426" y="1554607"/>
                  </a:lnTo>
                  <a:lnTo>
                    <a:pt x="7854" y="1555114"/>
                  </a:lnTo>
                  <a:lnTo>
                    <a:pt x="10289" y="1493060"/>
                  </a:lnTo>
                  <a:lnTo>
                    <a:pt x="10658" y="1435821"/>
                  </a:lnTo>
                  <a:lnTo>
                    <a:pt x="9534" y="1382704"/>
                  </a:lnTo>
                  <a:lnTo>
                    <a:pt x="7488" y="1333017"/>
                  </a:lnTo>
                  <a:lnTo>
                    <a:pt x="5092" y="1286065"/>
                  </a:lnTo>
                  <a:lnTo>
                    <a:pt x="2916" y="1241155"/>
                  </a:lnTo>
                  <a:lnTo>
                    <a:pt x="1533" y="1197594"/>
                  </a:lnTo>
                  <a:lnTo>
                    <a:pt x="1514" y="1154689"/>
                  </a:lnTo>
                  <a:lnTo>
                    <a:pt x="3431" y="1111745"/>
                  </a:lnTo>
                  <a:lnTo>
                    <a:pt x="7854" y="1068070"/>
                  </a:lnTo>
                  <a:lnTo>
                    <a:pt x="13018" y="1024452"/>
                  </a:lnTo>
                  <a:lnTo>
                    <a:pt x="16828" y="981579"/>
                  </a:lnTo>
                  <a:lnTo>
                    <a:pt x="19360" y="938489"/>
                  </a:lnTo>
                  <a:lnTo>
                    <a:pt x="20692" y="894218"/>
                  </a:lnTo>
                  <a:lnTo>
                    <a:pt x="20903" y="847804"/>
                  </a:lnTo>
                  <a:lnTo>
                    <a:pt x="20071" y="798285"/>
                  </a:lnTo>
                  <a:lnTo>
                    <a:pt x="18272" y="744698"/>
                  </a:lnTo>
                  <a:lnTo>
                    <a:pt x="15584" y="686082"/>
                  </a:lnTo>
                  <a:lnTo>
                    <a:pt x="12086" y="621473"/>
                  </a:lnTo>
                  <a:lnTo>
                    <a:pt x="7854" y="549910"/>
                  </a:lnTo>
                  <a:lnTo>
                    <a:pt x="4319" y="484077"/>
                  </a:lnTo>
                  <a:lnTo>
                    <a:pt x="1929" y="423205"/>
                  </a:lnTo>
                  <a:lnTo>
                    <a:pt x="538" y="366701"/>
                  </a:lnTo>
                  <a:lnTo>
                    <a:pt x="0" y="313969"/>
                  </a:lnTo>
                  <a:lnTo>
                    <a:pt x="168" y="264418"/>
                  </a:lnTo>
                  <a:lnTo>
                    <a:pt x="898" y="217452"/>
                  </a:lnTo>
                  <a:lnTo>
                    <a:pt x="2043" y="172479"/>
                  </a:lnTo>
                  <a:lnTo>
                    <a:pt x="3457" y="128904"/>
                  </a:lnTo>
                  <a:lnTo>
                    <a:pt x="4995" y="86134"/>
                  </a:lnTo>
                  <a:lnTo>
                    <a:pt x="6509" y="43575"/>
                  </a:lnTo>
                  <a:lnTo>
                    <a:pt x="7854" y="635"/>
                  </a:lnTo>
                  <a:lnTo>
                    <a:pt x="12934" y="0"/>
                  </a:lnTo>
                  <a:lnTo>
                    <a:pt x="21443" y="1397"/>
                  </a:lnTo>
                  <a:lnTo>
                    <a:pt x="26142" y="635"/>
                  </a:lnTo>
                  <a:close/>
                </a:path>
              </a:pathLst>
            </a:custGeom>
            <a:ln w="41275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528317" y="2117344"/>
            <a:ext cx="1976883" cy="1458595"/>
            <a:chOff x="1528317" y="2117344"/>
            <a:chExt cx="1607185" cy="1458595"/>
          </a:xfrm>
        </p:grpSpPr>
        <p:sp>
          <p:nvSpPr>
            <p:cNvPr id="10" name="object 10"/>
            <p:cNvSpPr/>
            <p:nvPr/>
          </p:nvSpPr>
          <p:spPr>
            <a:xfrm>
              <a:off x="1534667" y="2985516"/>
              <a:ext cx="1594485" cy="584200"/>
            </a:xfrm>
            <a:custGeom>
              <a:avLst/>
              <a:gdLst/>
              <a:ahLst/>
              <a:cxnLst/>
              <a:rect l="l" t="t" r="r" b="b"/>
              <a:pathLst>
                <a:path w="1594485" h="584200">
                  <a:moveTo>
                    <a:pt x="0" y="583691"/>
                  </a:moveTo>
                  <a:lnTo>
                    <a:pt x="1594104" y="583691"/>
                  </a:lnTo>
                  <a:lnTo>
                    <a:pt x="1594104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12700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0256" y="2117344"/>
              <a:ext cx="239395" cy="868680"/>
            </a:xfrm>
            <a:custGeom>
              <a:avLst/>
              <a:gdLst/>
              <a:ahLst/>
              <a:cxnLst/>
              <a:rect l="l" t="t" r="r" b="b"/>
              <a:pathLst>
                <a:path w="239394" h="868680">
                  <a:moveTo>
                    <a:pt x="0" y="774953"/>
                  </a:moveTo>
                  <a:lnTo>
                    <a:pt x="22225" y="868171"/>
                  </a:lnTo>
                  <a:lnTo>
                    <a:pt x="77431" y="801877"/>
                  </a:lnTo>
                  <a:lnTo>
                    <a:pt x="52450" y="801877"/>
                  </a:lnTo>
                  <a:lnTo>
                    <a:pt x="24637" y="795401"/>
                  </a:lnTo>
                  <a:lnTo>
                    <a:pt x="27900" y="781483"/>
                  </a:lnTo>
                  <a:lnTo>
                    <a:pt x="0" y="774953"/>
                  </a:lnTo>
                  <a:close/>
                </a:path>
                <a:path w="239394" h="868680">
                  <a:moveTo>
                    <a:pt x="27900" y="781483"/>
                  </a:moveTo>
                  <a:lnTo>
                    <a:pt x="24637" y="795401"/>
                  </a:lnTo>
                  <a:lnTo>
                    <a:pt x="52450" y="801877"/>
                  </a:lnTo>
                  <a:lnTo>
                    <a:pt x="55706" y="787991"/>
                  </a:lnTo>
                  <a:lnTo>
                    <a:pt x="27900" y="781483"/>
                  </a:lnTo>
                  <a:close/>
                </a:path>
                <a:path w="239394" h="868680">
                  <a:moveTo>
                    <a:pt x="55706" y="787991"/>
                  </a:moveTo>
                  <a:lnTo>
                    <a:pt x="52450" y="801877"/>
                  </a:lnTo>
                  <a:lnTo>
                    <a:pt x="77431" y="801877"/>
                  </a:lnTo>
                  <a:lnTo>
                    <a:pt x="83566" y="794511"/>
                  </a:lnTo>
                  <a:lnTo>
                    <a:pt x="55706" y="787991"/>
                  </a:lnTo>
                  <a:close/>
                </a:path>
                <a:path w="239394" h="868680">
                  <a:moveTo>
                    <a:pt x="211074" y="0"/>
                  </a:moveTo>
                  <a:lnTo>
                    <a:pt x="27900" y="781483"/>
                  </a:lnTo>
                  <a:lnTo>
                    <a:pt x="55706" y="787991"/>
                  </a:lnTo>
                  <a:lnTo>
                    <a:pt x="238887" y="6603"/>
                  </a:lnTo>
                  <a:lnTo>
                    <a:pt x="211074" y="0"/>
                  </a:lnTo>
                  <a:close/>
                </a:path>
              </a:pathLst>
            </a:custGeom>
            <a:solidFill>
              <a:srgbClr val="FFC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36319" y="620268"/>
            <a:ext cx="3048000" cy="1463040"/>
          </a:xfrm>
          <a:prstGeom prst="rect">
            <a:avLst/>
          </a:prstGeom>
          <a:ln w="9525">
            <a:solidFill>
              <a:srgbClr val="FFC535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592455">
              <a:lnSpc>
                <a:spcPct val="100000"/>
              </a:lnSpc>
              <a:spcBef>
                <a:spcPts val="1335"/>
              </a:spcBef>
            </a:pPr>
            <a:r>
              <a:rPr sz="2800" spc="-5" dirty="0">
                <a:latin typeface="Calibri Light"/>
                <a:cs typeface="Calibri Light"/>
              </a:rPr>
              <a:t>Sidebar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Options:</a:t>
            </a:r>
            <a:endParaRPr sz="2800">
              <a:latin typeface="Calibri Light"/>
              <a:cs typeface="Calibri Light"/>
            </a:endParaRPr>
          </a:p>
          <a:p>
            <a:pPr marL="1076960" indent="-6864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1076960" algn="l"/>
                <a:tab pos="1077595" algn="l"/>
              </a:tabLst>
            </a:pPr>
            <a:r>
              <a:rPr sz="2000" spc="-10" dirty="0">
                <a:latin typeface="Calibri Light"/>
                <a:cs typeface="Calibri Light"/>
              </a:rPr>
              <a:t>Attendance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report</a:t>
            </a:r>
            <a:endParaRPr sz="2000">
              <a:latin typeface="Calibri Light"/>
              <a:cs typeface="Calibri Light"/>
            </a:endParaRPr>
          </a:p>
          <a:p>
            <a:pPr marL="1744980">
              <a:lnSpc>
                <a:spcPct val="100000"/>
              </a:lnSpc>
              <a:spcBef>
                <a:spcPts val="919"/>
              </a:spcBef>
            </a:pPr>
            <a:r>
              <a:rPr sz="1200" spc="-5" dirty="0">
                <a:latin typeface="Calibri Light"/>
                <a:cs typeface="Calibri Light"/>
              </a:rPr>
              <a:t>(best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viewed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on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PC)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6128" y="2594032"/>
            <a:ext cx="8334312" cy="395325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54296" y="336805"/>
            <a:ext cx="6858000" cy="1555750"/>
          </a:xfrm>
          <a:custGeom>
            <a:avLst/>
            <a:gdLst/>
            <a:ahLst/>
            <a:cxnLst/>
            <a:rect l="l" t="t" r="r" b="b"/>
            <a:pathLst>
              <a:path w="6858000" h="2074545">
                <a:moveTo>
                  <a:pt x="6858000" y="0"/>
                </a:moveTo>
                <a:lnTo>
                  <a:pt x="0" y="0"/>
                </a:lnTo>
                <a:lnTo>
                  <a:pt x="0" y="2074164"/>
                </a:lnTo>
                <a:lnTo>
                  <a:pt x="6858000" y="2074164"/>
                </a:lnTo>
                <a:lnTo>
                  <a:pt x="685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15" dirty="0">
                <a:latin typeface="Calibri"/>
                <a:cs typeface="Calibri"/>
              </a:rPr>
              <a:t>First,</a:t>
            </a:r>
            <a:r>
              <a:rPr i="0" spc="15" dirty="0">
                <a:latin typeface="Calibri"/>
                <a:cs typeface="Calibri"/>
              </a:rPr>
              <a:t> </a:t>
            </a:r>
            <a:r>
              <a:rPr i="0" spc="-5" dirty="0">
                <a:latin typeface="Calibri"/>
                <a:cs typeface="Calibri"/>
              </a:rPr>
              <a:t>select</a:t>
            </a:r>
            <a:r>
              <a:rPr i="0" spc="3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 </a:t>
            </a:r>
            <a:r>
              <a:rPr spc="-10" dirty="0"/>
              <a:t>date</a:t>
            </a:r>
            <a:r>
              <a:rPr spc="-20" dirty="0"/>
              <a:t> </a:t>
            </a:r>
            <a:r>
              <a:rPr dirty="0"/>
              <a:t>that</a:t>
            </a:r>
            <a:r>
              <a:rPr spc="-10" dirty="0"/>
              <a:t> </a:t>
            </a:r>
            <a:r>
              <a:rPr spc="-5" dirty="0"/>
              <a:t>corresponds</a:t>
            </a:r>
            <a:r>
              <a:rPr spc="-50" dirty="0"/>
              <a:t> </a:t>
            </a:r>
            <a:r>
              <a:rPr spc="-10" dirty="0"/>
              <a:t>to </a:t>
            </a:r>
            <a:r>
              <a:rPr dirty="0"/>
              <a:t>a</a:t>
            </a:r>
            <a:r>
              <a:rPr spc="-10" dirty="0"/>
              <a:t> </a:t>
            </a:r>
            <a:r>
              <a:rPr spc="-15" dirty="0"/>
              <a:t>Sunday.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33671" y="668883"/>
            <a:ext cx="6537959" cy="101027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5" dirty="0">
                <a:latin typeface="Calibri"/>
                <a:cs typeface="Calibri"/>
              </a:rPr>
              <a:t>Below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summary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paragraph.</a:t>
            </a:r>
            <a:endParaRPr sz="2000" dirty="0">
              <a:latin typeface="Calibri"/>
              <a:cs typeface="Calibri"/>
            </a:endParaRPr>
          </a:p>
          <a:p>
            <a:pPr marL="12700" marR="164465">
              <a:lnSpc>
                <a:spcPts val="1920"/>
              </a:lnSpc>
              <a:spcBef>
                <a:spcPts val="995"/>
              </a:spcBef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expandable</a:t>
            </a:r>
            <a:r>
              <a:rPr sz="2000" spc="-10" dirty="0">
                <a:latin typeface="Calibri"/>
                <a:cs typeface="Calibri"/>
              </a:rPr>
              <a:t> frames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b="1" spc="-10" dirty="0">
                <a:latin typeface="Calibri"/>
                <a:cs typeface="Calibri"/>
              </a:rPr>
              <a:t>attendance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lang="en-US" sz="2000" b="1" spc="-5" dirty="0">
                <a:latin typeface="Calibri"/>
                <a:cs typeface="Calibri"/>
              </a:rPr>
              <a:t>Check-in location &amp; installation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lang="en-US" sz="2000" spc="10" dirty="0">
                <a:latin typeface="Calibri"/>
                <a:cs typeface="Calibri"/>
              </a:rPr>
              <a:t>on a</a:t>
            </a:r>
            <a:r>
              <a:rPr sz="2000" spc="-5" dirty="0">
                <a:latin typeface="Calibri"/>
                <a:cs typeface="Calibri"/>
              </a:rPr>
              <a:t> table</a:t>
            </a:r>
            <a:r>
              <a:rPr sz="2000" dirty="0">
                <a:latin typeface="Calibri"/>
                <a:cs typeface="Calibri"/>
              </a:rPr>
              <a:t>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306525" y="436689"/>
            <a:ext cx="76835" cy="1597025"/>
            <a:chOff x="4306525" y="436689"/>
            <a:chExt cx="76835" cy="1597025"/>
          </a:xfrm>
        </p:grpSpPr>
        <p:sp>
          <p:nvSpPr>
            <p:cNvPr id="7" name="object 7"/>
            <p:cNvSpPr/>
            <p:nvPr/>
          </p:nvSpPr>
          <p:spPr>
            <a:xfrm>
              <a:off x="4328165" y="457326"/>
              <a:ext cx="41910" cy="1556385"/>
            </a:xfrm>
            <a:custGeom>
              <a:avLst/>
              <a:gdLst/>
              <a:ahLst/>
              <a:cxnLst/>
              <a:rect l="l" t="t" r="r" b="b"/>
              <a:pathLst>
                <a:path w="41910" h="1556385">
                  <a:moveTo>
                    <a:pt x="14984" y="341191"/>
                  </a:moveTo>
                  <a:lnTo>
                    <a:pt x="14021" y="374112"/>
                  </a:lnTo>
                  <a:lnTo>
                    <a:pt x="11080" y="442334"/>
                  </a:lnTo>
                  <a:lnTo>
                    <a:pt x="6852" y="518795"/>
                  </a:lnTo>
                  <a:lnTo>
                    <a:pt x="3194" y="586917"/>
                  </a:lnTo>
                  <a:lnTo>
                    <a:pt x="994" y="645468"/>
                  </a:lnTo>
                  <a:lnTo>
                    <a:pt x="10" y="696425"/>
                  </a:lnTo>
                  <a:lnTo>
                    <a:pt x="0" y="741766"/>
                  </a:lnTo>
                  <a:lnTo>
                    <a:pt x="721" y="783470"/>
                  </a:lnTo>
                  <a:lnTo>
                    <a:pt x="1932" y="823514"/>
                  </a:lnTo>
                  <a:lnTo>
                    <a:pt x="3467" y="866127"/>
                  </a:lnTo>
                  <a:lnTo>
                    <a:pt x="4853" y="906536"/>
                  </a:lnTo>
                  <a:lnTo>
                    <a:pt x="6079" y="953469"/>
                  </a:lnTo>
                  <a:lnTo>
                    <a:pt x="6827" y="1006654"/>
                  </a:lnTo>
                  <a:lnTo>
                    <a:pt x="6695" y="1147928"/>
                  </a:lnTo>
                  <a:lnTo>
                    <a:pt x="6852" y="1190899"/>
                  </a:lnTo>
                  <a:lnTo>
                    <a:pt x="7332" y="1238959"/>
                  </a:lnTo>
                  <a:lnTo>
                    <a:pt x="7950" y="1281389"/>
                  </a:lnTo>
                  <a:lnTo>
                    <a:pt x="8567" y="1320641"/>
                  </a:lnTo>
                  <a:lnTo>
                    <a:pt x="9047" y="1359169"/>
                  </a:lnTo>
                  <a:lnTo>
                    <a:pt x="9253" y="1399426"/>
                  </a:lnTo>
                  <a:lnTo>
                    <a:pt x="9047" y="1443868"/>
                  </a:lnTo>
                  <a:lnTo>
                    <a:pt x="8293" y="1494946"/>
                  </a:lnTo>
                  <a:lnTo>
                    <a:pt x="6852" y="1555114"/>
                  </a:lnTo>
                  <a:lnTo>
                    <a:pt x="11805" y="1556003"/>
                  </a:lnTo>
                  <a:lnTo>
                    <a:pt x="17901" y="1555496"/>
                  </a:lnTo>
                  <a:lnTo>
                    <a:pt x="25140" y="1555114"/>
                  </a:lnTo>
                  <a:lnTo>
                    <a:pt x="23248" y="1480809"/>
                  </a:lnTo>
                  <a:lnTo>
                    <a:pt x="21163" y="1413219"/>
                  </a:lnTo>
                  <a:lnTo>
                    <a:pt x="17173" y="1294980"/>
                  </a:lnTo>
                  <a:lnTo>
                    <a:pt x="15651" y="1242724"/>
                  </a:lnTo>
                  <a:lnTo>
                    <a:pt x="14698" y="1193975"/>
                  </a:lnTo>
                  <a:lnTo>
                    <a:pt x="14504" y="1147928"/>
                  </a:lnTo>
                  <a:lnTo>
                    <a:pt x="15261" y="1103783"/>
                  </a:lnTo>
                  <a:lnTo>
                    <a:pt x="17159" y="1060736"/>
                  </a:lnTo>
                  <a:lnTo>
                    <a:pt x="20389" y="1017984"/>
                  </a:lnTo>
                  <a:lnTo>
                    <a:pt x="25140" y="974725"/>
                  </a:lnTo>
                  <a:lnTo>
                    <a:pt x="31299" y="920765"/>
                  </a:lnTo>
                  <a:lnTo>
                    <a:pt x="36094" y="866127"/>
                  </a:lnTo>
                  <a:lnTo>
                    <a:pt x="39449" y="811271"/>
                  </a:lnTo>
                  <a:lnTo>
                    <a:pt x="41290" y="756656"/>
                  </a:lnTo>
                  <a:lnTo>
                    <a:pt x="41541" y="702742"/>
                  </a:lnTo>
                  <a:lnTo>
                    <a:pt x="40126" y="649990"/>
                  </a:lnTo>
                  <a:lnTo>
                    <a:pt x="36972" y="598859"/>
                  </a:lnTo>
                  <a:lnTo>
                    <a:pt x="32001" y="549809"/>
                  </a:lnTo>
                  <a:lnTo>
                    <a:pt x="25140" y="503300"/>
                  </a:lnTo>
                  <a:lnTo>
                    <a:pt x="19431" y="463076"/>
                  </a:lnTo>
                  <a:lnTo>
                    <a:pt x="16118" y="423030"/>
                  </a:lnTo>
                  <a:lnTo>
                    <a:pt x="14779" y="382259"/>
                  </a:lnTo>
                  <a:lnTo>
                    <a:pt x="14984" y="341191"/>
                  </a:lnTo>
                  <a:close/>
                </a:path>
                <a:path w="41910" h="1556385">
                  <a:moveTo>
                    <a:pt x="15820" y="312016"/>
                  </a:moveTo>
                  <a:lnTo>
                    <a:pt x="14991" y="339859"/>
                  </a:lnTo>
                  <a:lnTo>
                    <a:pt x="14984" y="341191"/>
                  </a:lnTo>
                  <a:lnTo>
                    <a:pt x="15805" y="313092"/>
                  </a:lnTo>
                  <a:lnTo>
                    <a:pt x="15820" y="312016"/>
                  </a:lnTo>
                  <a:close/>
                </a:path>
                <a:path w="41910" h="1556385">
                  <a:moveTo>
                    <a:pt x="15742" y="0"/>
                  </a:moveTo>
                  <a:lnTo>
                    <a:pt x="6852" y="635"/>
                  </a:lnTo>
                  <a:lnTo>
                    <a:pt x="9517" y="40233"/>
                  </a:lnTo>
                  <a:lnTo>
                    <a:pt x="11936" y="79785"/>
                  </a:lnTo>
                  <a:lnTo>
                    <a:pt x="13981" y="120326"/>
                  </a:lnTo>
                  <a:lnTo>
                    <a:pt x="15521" y="162892"/>
                  </a:lnTo>
                  <a:lnTo>
                    <a:pt x="16425" y="208518"/>
                  </a:lnTo>
                  <a:lnTo>
                    <a:pt x="16563" y="258239"/>
                  </a:lnTo>
                  <a:lnTo>
                    <a:pt x="15820" y="312016"/>
                  </a:lnTo>
                  <a:lnTo>
                    <a:pt x="16330" y="294925"/>
                  </a:lnTo>
                  <a:lnTo>
                    <a:pt x="18374" y="246555"/>
                  </a:lnTo>
                  <a:lnTo>
                    <a:pt x="20700" y="193845"/>
                  </a:lnTo>
                  <a:lnTo>
                    <a:pt x="22885" y="135891"/>
                  </a:lnTo>
                  <a:lnTo>
                    <a:pt x="24506" y="71788"/>
                  </a:lnTo>
                  <a:lnTo>
                    <a:pt x="25140" y="635"/>
                  </a:lnTo>
                  <a:lnTo>
                    <a:pt x="18028" y="253"/>
                  </a:lnTo>
                  <a:lnTo>
                    <a:pt x="1574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163" y="457326"/>
              <a:ext cx="35560" cy="1555750"/>
            </a:xfrm>
            <a:custGeom>
              <a:avLst/>
              <a:gdLst/>
              <a:ahLst/>
              <a:cxnLst/>
              <a:rect l="l" t="t" r="r" b="b"/>
              <a:pathLst>
                <a:path w="35560" h="1555750">
                  <a:moveTo>
                    <a:pt x="26142" y="635"/>
                  </a:moveTo>
                  <a:lnTo>
                    <a:pt x="30645" y="34559"/>
                  </a:lnTo>
                  <a:lnTo>
                    <a:pt x="33510" y="73624"/>
                  </a:lnTo>
                  <a:lnTo>
                    <a:pt x="34984" y="117184"/>
                  </a:lnTo>
                  <a:lnTo>
                    <a:pt x="35311" y="164592"/>
                  </a:lnTo>
                  <a:lnTo>
                    <a:pt x="34738" y="215202"/>
                  </a:lnTo>
                  <a:lnTo>
                    <a:pt x="33510" y="268368"/>
                  </a:lnTo>
                  <a:lnTo>
                    <a:pt x="31873" y="323443"/>
                  </a:lnTo>
                  <a:lnTo>
                    <a:pt x="30072" y="379781"/>
                  </a:lnTo>
                  <a:lnTo>
                    <a:pt x="28353" y="436736"/>
                  </a:lnTo>
                  <a:lnTo>
                    <a:pt x="26961" y="493661"/>
                  </a:lnTo>
                  <a:lnTo>
                    <a:pt x="26142" y="549910"/>
                  </a:lnTo>
                  <a:lnTo>
                    <a:pt x="25899" y="603396"/>
                  </a:lnTo>
                  <a:lnTo>
                    <a:pt x="26003" y="653086"/>
                  </a:lnTo>
                  <a:lnTo>
                    <a:pt x="26355" y="699915"/>
                  </a:lnTo>
                  <a:lnTo>
                    <a:pt x="26856" y="744815"/>
                  </a:lnTo>
                  <a:lnTo>
                    <a:pt x="27405" y="788721"/>
                  </a:lnTo>
                  <a:lnTo>
                    <a:pt x="27903" y="832566"/>
                  </a:lnTo>
                  <a:lnTo>
                    <a:pt x="28250" y="877285"/>
                  </a:lnTo>
                  <a:lnTo>
                    <a:pt x="28348" y="923810"/>
                  </a:lnTo>
                  <a:lnTo>
                    <a:pt x="28095" y="973075"/>
                  </a:lnTo>
                  <a:lnTo>
                    <a:pt x="27393" y="1026015"/>
                  </a:lnTo>
                  <a:lnTo>
                    <a:pt x="26142" y="1083564"/>
                  </a:lnTo>
                  <a:lnTo>
                    <a:pt x="24487" y="1151580"/>
                  </a:lnTo>
                  <a:lnTo>
                    <a:pt x="23311" y="1210081"/>
                  </a:lnTo>
                  <a:lnTo>
                    <a:pt x="22586" y="1261472"/>
                  </a:lnTo>
                  <a:lnTo>
                    <a:pt x="22285" y="1308155"/>
                  </a:lnTo>
                  <a:lnTo>
                    <a:pt x="22379" y="1352536"/>
                  </a:lnTo>
                  <a:lnTo>
                    <a:pt x="22840" y="1397018"/>
                  </a:lnTo>
                  <a:lnTo>
                    <a:pt x="23640" y="1444006"/>
                  </a:lnTo>
                  <a:lnTo>
                    <a:pt x="24750" y="1495903"/>
                  </a:lnTo>
                  <a:lnTo>
                    <a:pt x="26142" y="1555114"/>
                  </a:lnTo>
                  <a:lnTo>
                    <a:pt x="18903" y="1555623"/>
                  </a:lnTo>
                  <a:lnTo>
                    <a:pt x="12426" y="1554607"/>
                  </a:lnTo>
                  <a:lnTo>
                    <a:pt x="7854" y="1555114"/>
                  </a:lnTo>
                  <a:lnTo>
                    <a:pt x="10289" y="1493060"/>
                  </a:lnTo>
                  <a:lnTo>
                    <a:pt x="10658" y="1435821"/>
                  </a:lnTo>
                  <a:lnTo>
                    <a:pt x="9534" y="1382704"/>
                  </a:lnTo>
                  <a:lnTo>
                    <a:pt x="7488" y="1333017"/>
                  </a:lnTo>
                  <a:lnTo>
                    <a:pt x="5092" y="1286065"/>
                  </a:lnTo>
                  <a:lnTo>
                    <a:pt x="2916" y="1241155"/>
                  </a:lnTo>
                  <a:lnTo>
                    <a:pt x="1533" y="1197594"/>
                  </a:lnTo>
                  <a:lnTo>
                    <a:pt x="1514" y="1154689"/>
                  </a:lnTo>
                  <a:lnTo>
                    <a:pt x="3431" y="1111745"/>
                  </a:lnTo>
                  <a:lnTo>
                    <a:pt x="7854" y="1068070"/>
                  </a:lnTo>
                  <a:lnTo>
                    <a:pt x="13018" y="1024452"/>
                  </a:lnTo>
                  <a:lnTo>
                    <a:pt x="16828" y="981579"/>
                  </a:lnTo>
                  <a:lnTo>
                    <a:pt x="19360" y="938489"/>
                  </a:lnTo>
                  <a:lnTo>
                    <a:pt x="20692" y="894218"/>
                  </a:lnTo>
                  <a:lnTo>
                    <a:pt x="20903" y="847804"/>
                  </a:lnTo>
                  <a:lnTo>
                    <a:pt x="20071" y="798285"/>
                  </a:lnTo>
                  <a:lnTo>
                    <a:pt x="18272" y="744698"/>
                  </a:lnTo>
                  <a:lnTo>
                    <a:pt x="15584" y="686082"/>
                  </a:lnTo>
                  <a:lnTo>
                    <a:pt x="12086" y="621473"/>
                  </a:lnTo>
                  <a:lnTo>
                    <a:pt x="7854" y="549910"/>
                  </a:lnTo>
                  <a:lnTo>
                    <a:pt x="4319" y="484077"/>
                  </a:lnTo>
                  <a:lnTo>
                    <a:pt x="1929" y="423205"/>
                  </a:lnTo>
                  <a:lnTo>
                    <a:pt x="538" y="366701"/>
                  </a:lnTo>
                  <a:lnTo>
                    <a:pt x="0" y="313969"/>
                  </a:lnTo>
                  <a:lnTo>
                    <a:pt x="168" y="264418"/>
                  </a:lnTo>
                  <a:lnTo>
                    <a:pt x="898" y="217452"/>
                  </a:lnTo>
                  <a:lnTo>
                    <a:pt x="2043" y="172479"/>
                  </a:lnTo>
                  <a:lnTo>
                    <a:pt x="3457" y="128904"/>
                  </a:lnTo>
                  <a:lnTo>
                    <a:pt x="4995" y="86134"/>
                  </a:lnTo>
                  <a:lnTo>
                    <a:pt x="6509" y="43575"/>
                  </a:lnTo>
                  <a:lnTo>
                    <a:pt x="7854" y="635"/>
                  </a:lnTo>
                  <a:lnTo>
                    <a:pt x="12934" y="0"/>
                  </a:lnTo>
                  <a:lnTo>
                    <a:pt x="21443" y="1397"/>
                  </a:lnTo>
                  <a:lnTo>
                    <a:pt x="26142" y="635"/>
                  </a:lnTo>
                  <a:close/>
                </a:path>
              </a:pathLst>
            </a:custGeom>
            <a:ln w="41275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528317" y="2117344"/>
            <a:ext cx="1976883" cy="1458595"/>
            <a:chOff x="1528317" y="2117344"/>
            <a:chExt cx="1607185" cy="1458595"/>
          </a:xfrm>
        </p:grpSpPr>
        <p:sp>
          <p:nvSpPr>
            <p:cNvPr id="10" name="object 10"/>
            <p:cNvSpPr/>
            <p:nvPr/>
          </p:nvSpPr>
          <p:spPr>
            <a:xfrm>
              <a:off x="1534667" y="2985516"/>
              <a:ext cx="1594485" cy="584200"/>
            </a:xfrm>
            <a:custGeom>
              <a:avLst/>
              <a:gdLst/>
              <a:ahLst/>
              <a:cxnLst/>
              <a:rect l="l" t="t" r="r" b="b"/>
              <a:pathLst>
                <a:path w="1594485" h="584200">
                  <a:moveTo>
                    <a:pt x="0" y="583691"/>
                  </a:moveTo>
                  <a:lnTo>
                    <a:pt x="1594104" y="583691"/>
                  </a:lnTo>
                  <a:lnTo>
                    <a:pt x="1594104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12700">
              <a:solidFill>
                <a:srgbClr val="FFC5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0256" y="2117344"/>
              <a:ext cx="239395" cy="868680"/>
            </a:xfrm>
            <a:custGeom>
              <a:avLst/>
              <a:gdLst/>
              <a:ahLst/>
              <a:cxnLst/>
              <a:rect l="l" t="t" r="r" b="b"/>
              <a:pathLst>
                <a:path w="239394" h="868680">
                  <a:moveTo>
                    <a:pt x="0" y="774953"/>
                  </a:moveTo>
                  <a:lnTo>
                    <a:pt x="22225" y="868171"/>
                  </a:lnTo>
                  <a:lnTo>
                    <a:pt x="77431" y="801877"/>
                  </a:lnTo>
                  <a:lnTo>
                    <a:pt x="52450" y="801877"/>
                  </a:lnTo>
                  <a:lnTo>
                    <a:pt x="24637" y="795401"/>
                  </a:lnTo>
                  <a:lnTo>
                    <a:pt x="27900" y="781483"/>
                  </a:lnTo>
                  <a:lnTo>
                    <a:pt x="0" y="774953"/>
                  </a:lnTo>
                  <a:close/>
                </a:path>
                <a:path w="239394" h="868680">
                  <a:moveTo>
                    <a:pt x="27900" y="781483"/>
                  </a:moveTo>
                  <a:lnTo>
                    <a:pt x="24637" y="795401"/>
                  </a:lnTo>
                  <a:lnTo>
                    <a:pt x="52450" y="801877"/>
                  </a:lnTo>
                  <a:lnTo>
                    <a:pt x="55706" y="787991"/>
                  </a:lnTo>
                  <a:lnTo>
                    <a:pt x="27900" y="781483"/>
                  </a:lnTo>
                  <a:close/>
                </a:path>
                <a:path w="239394" h="868680">
                  <a:moveTo>
                    <a:pt x="55706" y="787991"/>
                  </a:moveTo>
                  <a:lnTo>
                    <a:pt x="52450" y="801877"/>
                  </a:lnTo>
                  <a:lnTo>
                    <a:pt x="77431" y="801877"/>
                  </a:lnTo>
                  <a:lnTo>
                    <a:pt x="83566" y="794511"/>
                  </a:lnTo>
                  <a:lnTo>
                    <a:pt x="55706" y="787991"/>
                  </a:lnTo>
                  <a:close/>
                </a:path>
                <a:path w="239394" h="868680">
                  <a:moveTo>
                    <a:pt x="211074" y="0"/>
                  </a:moveTo>
                  <a:lnTo>
                    <a:pt x="27900" y="781483"/>
                  </a:lnTo>
                  <a:lnTo>
                    <a:pt x="55706" y="787991"/>
                  </a:lnTo>
                  <a:lnTo>
                    <a:pt x="238887" y="6603"/>
                  </a:lnTo>
                  <a:lnTo>
                    <a:pt x="211074" y="0"/>
                  </a:lnTo>
                  <a:close/>
                </a:path>
              </a:pathLst>
            </a:custGeom>
            <a:solidFill>
              <a:srgbClr val="FFC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36319" y="620268"/>
            <a:ext cx="3048000" cy="1463040"/>
          </a:xfrm>
          <a:prstGeom prst="rect">
            <a:avLst/>
          </a:prstGeom>
          <a:ln w="9525">
            <a:solidFill>
              <a:srgbClr val="FFC535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592455">
              <a:lnSpc>
                <a:spcPct val="100000"/>
              </a:lnSpc>
              <a:spcBef>
                <a:spcPts val="1335"/>
              </a:spcBef>
            </a:pPr>
            <a:r>
              <a:rPr sz="2800" spc="-5" dirty="0">
                <a:latin typeface="Calibri Light"/>
                <a:cs typeface="Calibri Light"/>
              </a:rPr>
              <a:t>Sidebar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Options:</a:t>
            </a:r>
            <a:endParaRPr sz="2800">
              <a:latin typeface="Calibri Light"/>
              <a:cs typeface="Calibri Light"/>
            </a:endParaRPr>
          </a:p>
          <a:p>
            <a:pPr marL="1076960" indent="-6864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1076960" algn="l"/>
                <a:tab pos="1077595" algn="l"/>
              </a:tabLst>
            </a:pPr>
            <a:r>
              <a:rPr sz="2000" spc="-10" dirty="0">
                <a:latin typeface="Calibri Light"/>
                <a:cs typeface="Calibri Light"/>
              </a:rPr>
              <a:t>Attendance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report</a:t>
            </a:r>
            <a:endParaRPr sz="2000">
              <a:latin typeface="Calibri Light"/>
              <a:cs typeface="Calibri Light"/>
            </a:endParaRPr>
          </a:p>
          <a:p>
            <a:pPr marL="1744980">
              <a:lnSpc>
                <a:spcPct val="100000"/>
              </a:lnSpc>
              <a:spcBef>
                <a:spcPts val="919"/>
              </a:spcBef>
            </a:pPr>
            <a:r>
              <a:rPr sz="1200" spc="-5" dirty="0">
                <a:latin typeface="Calibri Light"/>
                <a:cs typeface="Calibri Light"/>
              </a:rPr>
              <a:t>(best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viewed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on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PC)</a:t>
            </a:r>
            <a:endParaRPr sz="12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545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1172</Words>
  <Application>Microsoft Macintosh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MT</vt:lpstr>
      <vt:lpstr>Calibri</vt:lpstr>
      <vt:lpstr>Calibri Light</vt:lpstr>
      <vt:lpstr>Source Sans Pro</vt:lpstr>
      <vt:lpstr>Office Theme</vt:lpstr>
      <vt:lpstr>Check-in User  Manual</vt:lpstr>
      <vt:lpstr>PowerPoint Presentation</vt:lpstr>
      <vt:lpstr>PowerPoint Presentation</vt:lpstr>
      <vt:lpstr>Check-in</vt:lpstr>
      <vt:lpstr>PowerPoint Presentation</vt:lpstr>
      <vt:lpstr>PowerPoint Presentation</vt:lpstr>
      <vt:lpstr>PowerPoint Presentation</vt:lpstr>
      <vt:lpstr>First, select a date that corresponds to a Sunday.</vt:lpstr>
      <vt:lpstr>First, select a date that corresponds to a Sunday.</vt:lpstr>
      <vt:lpstr>First, select a date that corresponds to a Sunday.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Olowoye, Itunuoluwa</dc:creator>
  <cp:lastModifiedBy>Microsoft Office User</cp:lastModifiedBy>
  <cp:revision>8</cp:revision>
  <dcterms:created xsi:type="dcterms:W3CDTF">2023-03-26T02:02:58Z</dcterms:created>
  <dcterms:modified xsi:type="dcterms:W3CDTF">2023-03-26T11:28:35Z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2023-03-26T00:00:00Z</vt:filetime>
  </property>
</Properties>
</file>