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0" r:id="rId3"/>
    <p:sldId id="289" r:id="rId4"/>
    <p:sldId id="290" r:id="rId5"/>
    <p:sldId id="268" r:id="rId6"/>
    <p:sldId id="287" r:id="rId7"/>
    <p:sldId id="291" r:id="rId8"/>
    <p:sldId id="292" r:id="rId9"/>
    <p:sldId id="293" r:id="rId10"/>
    <p:sldId id="298" r:id="rId11"/>
    <p:sldId id="294" r:id="rId12"/>
    <p:sldId id="295" r:id="rId13"/>
    <p:sldId id="296" r:id="rId14"/>
    <p:sldId id="297" r:id="rId15"/>
    <p:sldId id="281" r:id="rId16"/>
    <p:sldId id="299" r:id="rId17"/>
    <p:sldId id="28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252" y="-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278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F0B4D6-3FF4-4A9C-AA75-5B082C5F14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970468-87A5-4D8B-8782-49C5018642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3CB99-507E-4303-9113-971F9577A511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FFE9A-8A65-4F9D-93FD-32A366F546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EDA8C6-6013-4A29-A2E0-92F9CC86FC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131C11-3BF9-440F-B90B-2DB8DBC97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729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A6B52-99CE-4ABA-905D-42F9A07DA09C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48834-E94E-43AF-8580-5CEE0BA78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12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48834-E94E-43AF-8580-5CEE0BA788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51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48834-E94E-43AF-8580-5CEE0BA788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87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48834-E94E-43AF-8580-5CEE0BA788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71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7E54F-BC88-4B89-BA98-922637AAD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DE61D-8691-46B8-BE75-4FF00C525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9A694-47BF-49C4-8042-06CD34C26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ACC0-A6ED-4F68-A5DF-E909BA67E1E5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8A0D2-8876-4D9B-8025-3EB8FA38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49F37-6E4C-4B1F-836F-180C0DAAA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D2F8-675A-4DD5-9CC7-E47786BC4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8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FC3A-BE17-498B-9138-B4E55AE3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DA21B5-BD71-4B3D-BA67-86C2755F9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B99E8-09AF-4BBC-88A2-3C0BEADEF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ACC0-A6ED-4F68-A5DF-E909BA67E1E5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7EEF3-06CC-44E4-B6B4-AB2D8D42B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20B4D-0451-4C36-B5CE-0E8429D58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D2F8-675A-4DD5-9CC7-E47786BC4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1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26A711-C0E8-439F-8E04-CB52928C0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5BAB0D-5EF5-4578-84D3-DF116AA2B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681E6-2E88-456E-89BC-920E38145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ACC0-A6ED-4F68-A5DF-E909BA67E1E5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83A9D-8910-4EB1-AA36-8BEEE25B4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E552D-061B-4E73-B240-93219B276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D2F8-675A-4DD5-9CC7-E47786BC4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1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0705A-FD9B-4D35-84E2-3DCF2867C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D519C-2B99-4164-AB2A-960CCA6C8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45F91-6D2C-422E-8074-F5A24EC53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ACC0-A6ED-4F68-A5DF-E909BA67E1E5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FAAFC-39A1-4F5A-8916-B24448475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FB98B-B6CF-4277-B7D4-9CF769226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D2F8-675A-4DD5-9CC7-E47786BC4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0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C421B-2E5A-4617-87F4-9198191B7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279A8-4D7C-40DC-B4F1-63FB5D59B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CA56-243E-4A49-8246-B37029B0A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ACC0-A6ED-4F68-A5DF-E909BA67E1E5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D9836-7DCD-4DF9-AD4D-BA8516478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5B16F-1053-47F1-A589-808A0F617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D2F8-675A-4DD5-9CC7-E47786BC4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4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429DC-E62E-4F1E-983B-42824209C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0C13A-EC70-4730-9BE8-4EAB5CD5F0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ACAE1A-5724-40F8-852F-2814021E2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DAD5C-9B38-4DDA-BBE8-CD2A18CED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ACC0-A6ED-4F68-A5DF-E909BA67E1E5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69D0D-45DC-447E-8CA8-AD0367C71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7C212-9FBB-4F96-BBCC-5F9C92937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D2F8-675A-4DD5-9CC7-E47786BC4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1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E82CB-0CB4-4E88-8AA1-B01857B37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C3BC8-A3BA-4915-9012-E23E4B577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2789C-BA60-481D-BAB1-AEDF2C8B1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DB63CE-4D11-4F85-9AAE-B8EEEBAD87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F7C153-F51C-4F69-9D33-FFF8D576AE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AD0FD5-6D45-446E-AECD-741C8DB8D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ACC0-A6ED-4F68-A5DF-E909BA67E1E5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5F5238-1E42-47D8-9FA2-8B93686EC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56A119-46CD-4DAB-B4EB-CF19700D3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D2F8-675A-4DD5-9CC7-E47786BC4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6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BB261-0397-4973-BD72-37560D176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B7B066-BB81-4E74-B818-BB7E24195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ACC0-A6ED-4F68-A5DF-E909BA67E1E5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E97474-DE60-4CBB-A97C-02C1FDB40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86B53D-E4E8-4A44-AAB8-C199915AB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D2F8-675A-4DD5-9CC7-E47786BC4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17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0C4C75-75AB-4FD7-BA66-42545C646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ACC0-A6ED-4F68-A5DF-E909BA67E1E5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598851-8153-4E24-A5A4-7525F673F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C8196D-45E7-4E93-B367-40DE66D12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D2F8-675A-4DD5-9CC7-E47786BC4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1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B792-6F98-4711-9125-CD0CCACDE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BB64D-509F-4C3D-8FDF-0AD86AD47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444B5-8F89-4082-8169-420AFCFBA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C0C79-C908-4D22-8556-2BAF1025F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ACC0-A6ED-4F68-A5DF-E909BA67E1E5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7ADD3-DB20-451E-AD9D-CB54174F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B5904-1715-4E91-8C91-2432C2FD7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D2F8-675A-4DD5-9CC7-E47786BC4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61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4B854-1047-42C7-B2D8-8E5D87FF3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A3531D-59EB-4861-9257-76049B8D89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1B6ED4-D15E-4D53-AB53-B39A1385A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F3B9A-9093-487C-950B-C14D0AE6C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ACC0-A6ED-4F68-A5DF-E909BA67E1E5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C7EE2-8E73-418C-9424-15305A195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96C1F-7C35-4AEF-983D-87EDC2FCD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D2F8-675A-4DD5-9CC7-E47786BC4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20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C2333-4B11-459A-A3C0-F1C46F09F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3760A-C189-4C27-936B-7AE4A2CA3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6BDC8-D49E-471F-8FF7-58505BB8E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6ACC0-A6ED-4F68-A5DF-E909BA67E1E5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61EDD-42C9-4A13-9F75-209689A6E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5C7FF-D5BE-48D3-B8A7-E3DC1AD3B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AD2F8-675A-4DD5-9CC7-E47786BC4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40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bit.ly/TheNewDataOp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57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54ED85-C18F-4399-A341-50807F8D9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7909" y="2023110"/>
            <a:ext cx="2469624" cy="2846070"/>
          </a:xfrm>
        </p:spPr>
        <p:txBody>
          <a:bodyPr anchor="ctr">
            <a:normAutofit/>
          </a:bodyPr>
          <a:lstStyle/>
          <a:p>
            <a:pPr algn="l"/>
            <a:r>
              <a:rPr lang="en-US" sz="3700" dirty="0"/>
              <a:t>Teams Data Requests User Manual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22E60-7472-40E1-BE85-8274BAAF6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7908" y="5086350"/>
            <a:ext cx="2446465" cy="117829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1600" dirty="0"/>
              <a:t>Access the portal through </a:t>
            </a:r>
            <a:r>
              <a:rPr lang="en-US" sz="1600" dirty="0">
                <a:hlinkClick r:id="rId2"/>
              </a:rPr>
              <a:t>https://bit.ly/TheNewDataOps</a:t>
            </a:r>
            <a:r>
              <a:rPr lang="en-US" sz="1600" dirty="0"/>
              <a:t> </a:t>
            </a:r>
          </a:p>
          <a:p>
            <a:pPr algn="l"/>
            <a:r>
              <a:rPr lang="en-US" sz="1600" dirty="0"/>
              <a:t>Works best on a PC; limited functionality on mobile.</a:t>
            </a:r>
          </a:p>
        </p:txBody>
      </p:sp>
      <p:sp>
        <p:nvSpPr>
          <p:cNvPr id="67" name="Rectangle 59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D07F5F-2B13-4F66-848E-B4113C1D8B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9405" y="1657506"/>
            <a:ext cx="7599969" cy="3613944"/>
          </a:xfrm>
          <a:prstGeom prst="rect">
            <a:avLst/>
          </a:prstGeom>
        </p:spPr>
      </p:pic>
      <p:sp>
        <p:nvSpPr>
          <p:cNvPr id="69" name="Rectangle 63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42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B24C7E-2D5E-4C4E-9CD5-D61F243C9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072643-A0EC-42FB-B66A-24C0E6FFD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2" y="1846371"/>
            <a:ext cx="12048829" cy="3165257"/>
            <a:chOff x="143163" y="5763486"/>
            <a:chExt cx="12048829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45065" y="5763486"/>
              <a:ext cx="11546927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FB1B595-4E0E-4913-822E-EB9B40163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434108" y="5763486"/>
              <a:ext cx="1" cy="739555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C48EA58-53D6-4E4A-9BDB-087D34617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752" y="389517"/>
            <a:ext cx="6686629" cy="60586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DA1E-5330-462A-9099-BE618CB2E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4" y="968432"/>
            <a:ext cx="5597236" cy="49211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Remove from workforce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53278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A80B99-43BE-41DC-A08C-D3AAF1E78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0726" y="2594020"/>
            <a:ext cx="8205233" cy="3901759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8A3DC1D-73B1-4B55-9CE8-88905C567537}"/>
              </a:ext>
            </a:extLst>
          </p:cNvPr>
          <p:cNvSpPr txBox="1">
            <a:spLocks/>
          </p:cNvSpPr>
          <p:nvPr/>
        </p:nvSpPr>
        <p:spPr>
          <a:xfrm>
            <a:off x="1035993" y="657069"/>
            <a:ext cx="3047998" cy="1463040"/>
          </a:xfrm>
          <a:prstGeom prst="rect">
            <a:avLst/>
          </a:prstGeom>
          <a:ln>
            <a:solidFill>
              <a:srgbClr val="FFC535"/>
            </a:solidFill>
          </a:ln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dirty="0"/>
              <a:t>Tab Options:</a:t>
            </a:r>
          </a:p>
          <a:p>
            <a:pPr marL="685800" indent="-6858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Remove from workforce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2046FB0-D25B-4CB2-877D-FB24AD52C1B5}"/>
              </a:ext>
            </a:extLst>
          </p:cNvPr>
          <p:cNvSpPr txBox="1">
            <a:spLocks/>
          </p:cNvSpPr>
          <p:nvPr/>
        </p:nvSpPr>
        <p:spPr>
          <a:xfrm>
            <a:off x="4654295" y="336839"/>
            <a:ext cx="6858000" cy="207439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/>
              <a:t>You can either remove a single person or multiple people</a:t>
            </a:r>
          </a:p>
          <a:p>
            <a:pPr algn="l"/>
            <a:r>
              <a:rPr lang="en-US" sz="2200" dirty="0"/>
              <a:t>In the </a:t>
            </a:r>
            <a:r>
              <a:rPr lang="en-US" sz="2200" b="1" dirty="0"/>
              <a:t>remove a single team member tab, </a:t>
            </a:r>
            <a:r>
              <a:rPr lang="en-US" sz="2200" dirty="0"/>
              <a:t>you can search for the person by </a:t>
            </a:r>
            <a:r>
              <a:rPr lang="en-US" sz="2200" i="1" dirty="0"/>
              <a:t>name, email, or phone number.</a:t>
            </a:r>
            <a:endParaRPr lang="en-US" sz="2200" dirty="0"/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18B17DB-E40E-40AD-9776-F7A54955A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rgbClr val="FFC53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45AE54-A4A6-4B2E-BA00-260CC6738D5E}"/>
              </a:ext>
            </a:extLst>
          </p:cNvPr>
          <p:cNvSpPr/>
          <p:nvPr/>
        </p:nvSpPr>
        <p:spPr>
          <a:xfrm>
            <a:off x="5251291" y="4284830"/>
            <a:ext cx="4130784" cy="628693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4C311F-2656-41CC-A099-398CDB49B445}"/>
              </a:ext>
            </a:extLst>
          </p:cNvPr>
          <p:cNvSpPr/>
          <p:nvPr/>
        </p:nvSpPr>
        <p:spPr>
          <a:xfrm>
            <a:off x="4131730" y="4284830"/>
            <a:ext cx="1101282" cy="1302074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7333BD-7636-4E89-B750-0E0139F2CAB4}"/>
              </a:ext>
            </a:extLst>
          </p:cNvPr>
          <p:cNvSpPr txBox="1"/>
          <p:nvPr/>
        </p:nvSpPr>
        <p:spPr>
          <a:xfrm flipH="1">
            <a:off x="7861902" y="5191007"/>
            <a:ext cx="1149896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Search for person and select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97DBDC-9668-4D14-97F2-9B86A37959ED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 flipH="1" flipV="1">
            <a:off x="7316683" y="4913523"/>
            <a:ext cx="545219" cy="47753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2CAA5E8-37A2-4BE3-BAF0-4695CBCE3247}"/>
              </a:ext>
            </a:extLst>
          </p:cNvPr>
          <p:cNvSpPr txBox="1"/>
          <p:nvPr/>
        </p:nvSpPr>
        <p:spPr>
          <a:xfrm flipH="1">
            <a:off x="4471408" y="5942079"/>
            <a:ext cx="779883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Search by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1857E4-9961-4DF6-890A-B4DEC1CFABC0}"/>
              </a:ext>
            </a:extLst>
          </p:cNvPr>
          <p:cNvCxnSpPr>
            <a:cxnSpLocks/>
            <a:stCxn id="33" idx="0"/>
            <a:endCxn id="19" idx="2"/>
          </p:cNvCxnSpPr>
          <p:nvPr/>
        </p:nvCxnSpPr>
        <p:spPr>
          <a:xfrm flipH="1" flipV="1">
            <a:off x="4682371" y="5586904"/>
            <a:ext cx="178978" cy="3551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545CBA7-F50F-4DC7-84FD-590A2B188D20}"/>
              </a:ext>
            </a:extLst>
          </p:cNvPr>
          <p:cNvSpPr/>
          <p:nvPr/>
        </p:nvSpPr>
        <p:spPr>
          <a:xfrm>
            <a:off x="1557244" y="3114335"/>
            <a:ext cx="2155439" cy="628693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73567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A80B99-43BE-41DC-A08C-D3AAF1E78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7541" y="2596157"/>
            <a:ext cx="8151602" cy="3897485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8A3DC1D-73B1-4B55-9CE8-88905C567537}"/>
              </a:ext>
            </a:extLst>
          </p:cNvPr>
          <p:cNvSpPr txBox="1">
            <a:spLocks/>
          </p:cNvSpPr>
          <p:nvPr/>
        </p:nvSpPr>
        <p:spPr>
          <a:xfrm>
            <a:off x="1035993" y="657069"/>
            <a:ext cx="3047998" cy="1463040"/>
          </a:xfrm>
          <a:prstGeom prst="rect">
            <a:avLst/>
          </a:prstGeom>
          <a:ln>
            <a:solidFill>
              <a:srgbClr val="FFC535"/>
            </a:solidFill>
          </a:ln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dirty="0"/>
              <a:t>Tab Options:</a:t>
            </a:r>
          </a:p>
          <a:p>
            <a:pPr marL="685800" indent="-6858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Remove from workforce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2046FB0-D25B-4CB2-877D-FB24AD52C1B5}"/>
              </a:ext>
            </a:extLst>
          </p:cNvPr>
          <p:cNvSpPr txBox="1">
            <a:spLocks/>
          </p:cNvSpPr>
          <p:nvPr/>
        </p:nvSpPr>
        <p:spPr>
          <a:xfrm>
            <a:off x="4654295" y="336839"/>
            <a:ext cx="6858000" cy="207439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/>
              <a:t>In the </a:t>
            </a:r>
            <a:r>
              <a:rPr lang="en-US" sz="2200" b="1" dirty="0"/>
              <a:t>remove a single team member tab, </a:t>
            </a:r>
            <a:r>
              <a:rPr lang="en-US" sz="2200" dirty="0"/>
              <a:t>you can search for the person by </a:t>
            </a:r>
            <a:r>
              <a:rPr lang="en-US" sz="2200" i="1" dirty="0"/>
              <a:t>name, email, or phone number.</a:t>
            </a:r>
          </a:p>
          <a:p>
            <a:pPr algn="l"/>
            <a:r>
              <a:rPr lang="en-US" sz="2200" dirty="0"/>
              <a:t>When the person’s record is found and confirmed accurate, state the reason for removal (optional, but preferable).</a:t>
            </a:r>
          </a:p>
          <a:p>
            <a:pPr algn="l"/>
            <a:r>
              <a:rPr lang="en-US" sz="2200" dirty="0"/>
              <a:t>Click on </a:t>
            </a:r>
            <a:r>
              <a:rPr lang="en-US" sz="2200" b="1" dirty="0"/>
              <a:t>Request. </a:t>
            </a:r>
            <a:r>
              <a:rPr lang="en-US" sz="2200" dirty="0"/>
              <a:t>You should get a confirmatory email for follow up.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18B17DB-E40E-40AD-9776-F7A54955A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rgbClr val="FFC53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45AE54-A4A6-4B2E-BA00-260CC6738D5E}"/>
              </a:ext>
            </a:extLst>
          </p:cNvPr>
          <p:cNvSpPr/>
          <p:nvPr/>
        </p:nvSpPr>
        <p:spPr>
          <a:xfrm>
            <a:off x="5251290" y="4423055"/>
            <a:ext cx="4386891" cy="922503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4C311F-2656-41CC-A099-398CDB49B445}"/>
              </a:ext>
            </a:extLst>
          </p:cNvPr>
          <p:cNvSpPr/>
          <p:nvPr/>
        </p:nvSpPr>
        <p:spPr>
          <a:xfrm>
            <a:off x="4232842" y="4369980"/>
            <a:ext cx="934581" cy="903769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7333BD-7636-4E89-B750-0E0139F2CAB4}"/>
              </a:ext>
            </a:extLst>
          </p:cNvPr>
          <p:cNvSpPr txBox="1"/>
          <p:nvPr/>
        </p:nvSpPr>
        <p:spPr>
          <a:xfrm flipH="1">
            <a:off x="8416992" y="5456628"/>
            <a:ext cx="1221189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State the reason for addition (optional, but preferable)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97DBDC-9668-4D14-97F2-9B86A37959ED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 flipH="1" flipV="1">
            <a:off x="7444736" y="5345558"/>
            <a:ext cx="972256" cy="38806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2CAA5E8-37A2-4BE3-BAF0-4695CBCE3247}"/>
              </a:ext>
            </a:extLst>
          </p:cNvPr>
          <p:cNvSpPr txBox="1"/>
          <p:nvPr/>
        </p:nvSpPr>
        <p:spPr>
          <a:xfrm flipH="1">
            <a:off x="4232840" y="5549742"/>
            <a:ext cx="93458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Is the record correct?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1857E4-9961-4DF6-890A-B4DEC1CFABC0}"/>
              </a:ext>
            </a:extLst>
          </p:cNvPr>
          <p:cNvCxnSpPr>
            <a:cxnSpLocks/>
            <a:stCxn id="33" idx="0"/>
            <a:endCxn id="19" idx="2"/>
          </p:cNvCxnSpPr>
          <p:nvPr/>
        </p:nvCxnSpPr>
        <p:spPr>
          <a:xfrm flipV="1">
            <a:off x="4700130" y="5273749"/>
            <a:ext cx="3" cy="2759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545CBA7-F50F-4DC7-84FD-590A2B188D20}"/>
              </a:ext>
            </a:extLst>
          </p:cNvPr>
          <p:cNvSpPr/>
          <p:nvPr/>
        </p:nvSpPr>
        <p:spPr>
          <a:xfrm>
            <a:off x="1557244" y="3114335"/>
            <a:ext cx="2155439" cy="628693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22EDC7-22F5-4A16-A097-911B1AF42130}"/>
              </a:ext>
            </a:extLst>
          </p:cNvPr>
          <p:cNvSpPr/>
          <p:nvPr/>
        </p:nvSpPr>
        <p:spPr>
          <a:xfrm>
            <a:off x="5661498" y="4168029"/>
            <a:ext cx="3469532" cy="14999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9E3AFD-C2F4-4A69-8AEC-115CC80DB24C}"/>
              </a:ext>
            </a:extLst>
          </p:cNvPr>
          <p:cNvSpPr/>
          <p:nvPr/>
        </p:nvSpPr>
        <p:spPr>
          <a:xfrm>
            <a:off x="4232842" y="3871089"/>
            <a:ext cx="4996218" cy="459875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50A531-4799-4FBE-A04E-97F6DE518435}"/>
              </a:ext>
            </a:extLst>
          </p:cNvPr>
          <p:cNvSpPr txBox="1"/>
          <p:nvPr/>
        </p:nvSpPr>
        <p:spPr>
          <a:xfrm flipH="1">
            <a:off x="8083295" y="3308604"/>
            <a:ext cx="1390809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Person’s details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78E417-82BC-473F-BDFD-BFBEBAB1A50A}"/>
              </a:ext>
            </a:extLst>
          </p:cNvPr>
          <p:cNvCxnSpPr>
            <a:cxnSpLocks/>
            <a:stCxn id="22" idx="3"/>
            <a:endCxn id="21" idx="0"/>
          </p:cNvCxnSpPr>
          <p:nvPr/>
        </p:nvCxnSpPr>
        <p:spPr>
          <a:xfrm flipH="1">
            <a:off x="6730951" y="3431715"/>
            <a:ext cx="1352344" cy="4393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FF982A7-40F8-4FD6-ABFE-4C36E48CF680}"/>
              </a:ext>
            </a:extLst>
          </p:cNvPr>
          <p:cNvSpPr/>
          <p:nvPr/>
        </p:nvSpPr>
        <p:spPr>
          <a:xfrm>
            <a:off x="5251290" y="5398229"/>
            <a:ext cx="554087" cy="303025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327B4F-EE6B-4CAB-BB96-CB1E4F35350B}"/>
              </a:ext>
            </a:extLst>
          </p:cNvPr>
          <p:cNvSpPr txBox="1"/>
          <p:nvPr/>
        </p:nvSpPr>
        <p:spPr>
          <a:xfrm flipH="1">
            <a:off x="6095999" y="5630300"/>
            <a:ext cx="1390809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Log request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192E4BF-EB0F-4C33-9983-6E3405FED9BF}"/>
              </a:ext>
            </a:extLst>
          </p:cNvPr>
          <p:cNvCxnSpPr>
            <a:cxnSpLocks/>
            <a:stCxn id="40" idx="3"/>
            <a:endCxn id="39" idx="3"/>
          </p:cNvCxnSpPr>
          <p:nvPr/>
        </p:nvCxnSpPr>
        <p:spPr>
          <a:xfrm flipH="1" flipV="1">
            <a:off x="5805377" y="5549742"/>
            <a:ext cx="290622" cy="20366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519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A80B99-43BE-41DC-A08C-D3AAF1E78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9704" y="2604908"/>
            <a:ext cx="8187276" cy="3897484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8A3DC1D-73B1-4B55-9CE8-88905C567537}"/>
              </a:ext>
            </a:extLst>
          </p:cNvPr>
          <p:cNvSpPr txBox="1">
            <a:spLocks/>
          </p:cNvSpPr>
          <p:nvPr/>
        </p:nvSpPr>
        <p:spPr>
          <a:xfrm>
            <a:off x="1035993" y="657069"/>
            <a:ext cx="3047998" cy="1463040"/>
          </a:xfrm>
          <a:prstGeom prst="rect">
            <a:avLst/>
          </a:prstGeom>
          <a:ln>
            <a:solidFill>
              <a:srgbClr val="FFC535"/>
            </a:solidFill>
          </a:ln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dirty="0"/>
              <a:t>Tab Options:</a:t>
            </a:r>
          </a:p>
          <a:p>
            <a:pPr marL="685800" indent="-6858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Remove from workforce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2046FB0-D25B-4CB2-877D-FB24AD52C1B5}"/>
              </a:ext>
            </a:extLst>
          </p:cNvPr>
          <p:cNvSpPr txBox="1">
            <a:spLocks/>
          </p:cNvSpPr>
          <p:nvPr/>
        </p:nvSpPr>
        <p:spPr>
          <a:xfrm>
            <a:off x="4654295" y="336839"/>
            <a:ext cx="6858000" cy="207439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/>
              <a:t>In the </a:t>
            </a:r>
            <a:r>
              <a:rPr lang="en-US" sz="2200" b="1" dirty="0"/>
              <a:t>remove multiple team members tab, </a:t>
            </a:r>
            <a:r>
              <a:rPr lang="en-US" sz="2200" dirty="0"/>
              <a:t>you can search for the people by </a:t>
            </a:r>
            <a:r>
              <a:rPr lang="en-US" sz="2200" i="1" dirty="0"/>
              <a:t>name, email, or phone number.</a:t>
            </a:r>
          </a:p>
          <a:p>
            <a:pPr algn="l"/>
            <a:r>
              <a:rPr lang="en-US" sz="2200" dirty="0"/>
              <a:t>When the records are found and confirmed accurate, download the records.</a:t>
            </a:r>
          </a:p>
          <a:p>
            <a:pPr algn="l"/>
            <a:r>
              <a:rPr lang="en-US" sz="2200" b="1" dirty="0"/>
              <a:t>Fill the reason column. </a:t>
            </a:r>
            <a:r>
              <a:rPr lang="en-US" sz="2200" dirty="0"/>
              <a:t>Clearing out the service team column is optional.</a:t>
            </a:r>
            <a:endParaRPr lang="en-US" sz="2200" b="1" dirty="0"/>
          </a:p>
          <a:p>
            <a:pPr algn="l"/>
            <a:r>
              <a:rPr lang="en-US" sz="2200" dirty="0"/>
              <a:t>The reason for removal is optional, but preferable.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18B17DB-E40E-40AD-9776-F7A54955A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rgbClr val="FFC53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45CBA7-F50F-4DC7-84FD-590A2B188D20}"/>
              </a:ext>
            </a:extLst>
          </p:cNvPr>
          <p:cNvSpPr/>
          <p:nvPr/>
        </p:nvSpPr>
        <p:spPr>
          <a:xfrm>
            <a:off x="1557244" y="3114335"/>
            <a:ext cx="2155439" cy="628693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9E3AFD-C2F4-4A69-8AEC-115CC80DB24C}"/>
              </a:ext>
            </a:extLst>
          </p:cNvPr>
          <p:cNvSpPr/>
          <p:nvPr/>
        </p:nvSpPr>
        <p:spPr>
          <a:xfrm>
            <a:off x="4209892" y="4813389"/>
            <a:ext cx="5163022" cy="793072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50A531-4799-4FBE-A04E-97F6DE518435}"/>
              </a:ext>
            </a:extLst>
          </p:cNvPr>
          <p:cNvSpPr txBox="1"/>
          <p:nvPr/>
        </p:nvSpPr>
        <p:spPr>
          <a:xfrm flipH="1">
            <a:off x="8083295" y="5944717"/>
            <a:ext cx="1437243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People’s details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78E417-82BC-473F-BDFD-BFBEBAB1A50A}"/>
              </a:ext>
            </a:extLst>
          </p:cNvPr>
          <p:cNvCxnSpPr>
            <a:cxnSpLocks/>
            <a:stCxn id="22" idx="3"/>
            <a:endCxn id="21" idx="2"/>
          </p:cNvCxnSpPr>
          <p:nvPr/>
        </p:nvCxnSpPr>
        <p:spPr>
          <a:xfrm flipH="1" flipV="1">
            <a:off x="6791403" y="5606461"/>
            <a:ext cx="1291892" cy="4613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FF982A7-40F8-4FD6-ABFE-4C36E48CF680}"/>
              </a:ext>
            </a:extLst>
          </p:cNvPr>
          <p:cNvSpPr/>
          <p:nvPr/>
        </p:nvSpPr>
        <p:spPr>
          <a:xfrm>
            <a:off x="4209892" y="6103536"/>
            <a:ext cx="1595485" cy="297263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327B4F-EE6B-4CAB-BB96-CB1E4F35350B}"/>
              </a:ext>
            </a:extLst>
          </p:cNvPr>
          <p:cNvSpPr txBox="1"/>
          <p:nvPr/>
        </p:nvSpPr>
        <p:spPr>
          <a:xfrm flipH="1">
            <a:off x="6095999" y="6202255"/>
            <a:ext cx="1390807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Download file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192E4BF-EB0F-4C33-9983-6E3405FED9BF}"/>
              </a:ext>
            </a:extLst>
          </p:cNvPr>
          <p:cNvCxnSpPr>
            <a:cxnSpLocks/>
            <a:stCxn id="40" idx="3"/>
            <a:endCxn id="39" idx="3"/>
          </p:cNvCxnSpPr>
          <p:nvPr/>
        </p:nvCxnSpPr>
        <p:spPr>
          <a:xfrm flipH="1" flipV="1">
            <a:off x="5805377" y="6252168"/>
            <a:ext cx="290622" cy="731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88FA2D0-A9CB-49FD-B089-826AE6F23B91}"/>
              </a:ext>
            </a:extLst>
          </p:cNvPr>
          <p:cNvSpPr/>
          <p:nvPr/>
        </p:nvSpPr>
        <p:spPr>
          <a:xfrm>
            <a:off x="5673342" y="5166437"/>
            <a:ext cx="3469532" cy="34387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69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A80B99-43BE-41DC-A08C-D3AAF1E78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7580" y="2609172"/>
            <a:ext cx="8151523" cy="3888956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8A3DC1D-73B1-4B55-9CE8-88905C567537}"/>
              </a:ext>
            </a:extLst>
          </p:cNvPr>
          <p:cNvSpPr txBox="1">
            <a:spLocks/>
          </p:cNvSpPr>
          <p:nvPr/>
        </p:nvSpPr>
        <p:spPr>
          <a:xfrm>
            <a:off x="1035993" y="657069"/>
            <a:ext cx="3047998" cy="1463040"/>
          </a:xfrm>
          <a:prstGeom prst="rect">
            <a:avLst/>
          </a:prstGeom>
          <a:ln>
            <a:solidFill>
              <a:srgbClr val="FFC535"/>
            </a:solidFill>
          </a:ln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dirty="0"/>
              <a:t>Tab Options:</a:t>
            </a:r>
          </a:p>
          <a:p>
            <a:pPr marL="685800" indent="-6858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Remove from workforce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2046FB0-D25B-4CB2-877D-FB24AD52C1B5}"/>
              </a:ext>
            </a:extLst>
          </p:cNvPr>
          <p:cNvSpPr txBox="1">
            <a:spLocks/>
          </p:cNvSpPr>
          <p:nvPr/>
        </p:nvSpPr>
        <p:spPr>
          <a:xfrm>
            <a:off x="4654295" y="336839"/>
            <a:ext cx="6858000" cy="207439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/>
              <a:t>Upload the updated downloaded file.</a:t>
            </a:r>
          </a:p>
          <a:p>
            <a:pPr algn="l"/>
            <a:r>
              <a:rPr lang="en-US" sz="2200" dirty="0"/>
              <a:t>Send in the request.</a:t>
            </a:r>
          </a:p>
          <a:p>
            <a:pPr algn="l"/>
            <a:r>
              <a:rPr lang="en-US" sz="2200" dirty="0"/>
              <a:t>You should receive a confirmatory email for follow up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18B17DB-E40E-40AD-9776-F7A54955A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rgbClr val="FFC53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45CBA7-F50F-4DC7-84FD-590A2B188D20}"/>
              </a:ext>
            </a:extLst>
          </p:cNvPr>
          <p:cNvSpPr/>
          <p:nvPr/>
        </p:nvSpPr>
        <p:spPr>
          <a:xfrm>
            <a:off x="1557244" y="3114335"/>
            <a:ext cx="2155439" cy="628693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9E3AFD-C2F4-4A69-8AEC-115CC80DB24C}"/>
              </a:ext>
            </a:extLst>
          </p:cNvPr>
          <p:cNvSpPr/>
          <p:nvPr/>
        </p:nvSpPr>
        <p:spPr>
          <a:xfrm>
            <a:off x="4209892" y="4071039"/>
            <a:ext cx="5163022" cy="1184547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50A531-4799-4FBE-A04E-97F6DE518435}"/>
              </a:ext>
            </a:extLst>
          </p:cNvPr>
          <p:cNvSpPr txBox="1"/>
          <p:nvPr/>
        </p:nvSpPr>
        <p:spPr>
          <a:xfrm flipH="1">
            <a:off x="8083295" y="5593842"/>
            <a:ext cx="108197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Upload updated downloaded file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78E417-82BC-473F-BDFD-BFBEBAB1A50A}"/>
              </a:ext>
            </a:extLst>
          </p:cNvPr>
          <p:cNvCxnSpPr>
            <a:cxnSpLocks/>
            <a:stCxn id="22" idx="3"/>
            <a:endCxn id="21" idx="2"/>
          </p:cNvCxnSpPr>
          <p:nvPr/>
        </p:nvCxnSpPr>
        <p:spPr>
          <a:xfrm flipH="1" flipV="1">
            <a:off x="6791403" y="5255586"/>
            <a:ext cx="1291892" cy="53831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FF982A7-40F8-4FD6-ABFE-4C36E48CF680}"/>
              </a:ext>
            </a:extLst>
          </p:cNvPr>
          <p:cNvSpPr/>
          <p:nvPr/>
        </p:nvSpPr>
        <p:spPr>
          <a:xfrm>
            <a:off x="4209892" y="5262734"/>
            <a:ext cx="578636" cy="190792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327B4F-EE6B-4CAB-BB96-CB1E4F35350B}"/>
              </a:ext>
            </a:extLst>
          </p:cNvPr>
          <p:cNvSpPr txBox="1"/>
          <p:nvPr/>
        </p:nvSpPr>
        <p:spPr>
          <a:xfrm flipH="1">
            <a:off x="5047101" y="5607119"/>
            <a:ext cx="913714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Send the request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192E4BF-EB0F-4C33-9983-6E3405FED9BF}"/>
              </a:ext>
            </a:extLst>
          </p:cNvPr>
          <p:cNvCxnSpPr>
            <a:cxnSpLocks/>
            <a:stCxn id="40" idx="3"/>
            <a:endCxn id="39" idx="2"/>
          </p:cNvCxnSpPr>
          <p:nvPr/>
        </p:nvCxnSpPr>
        <p:spPr>
          <a:xfrm flipH="1" flipV="1">
            <a:off x="4499210" y="5453526"/>
            <a:ext cx="547891" cy="3536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578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B24C7E-2D5E-4C4E-9CD5-D61F243C9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072643-A0EC-42FB-B66A-24C0E6FFD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2" y="1846371"/>
            <a:ext cx="12048829" cy="3165257"/>
            <a:chOff x="143163" y="5763486"/>
            <a:chExt cx="12048829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45065" y="5763486"/>
              <a:ext cx="11546927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FB1B595-4E0E-4913-822E-EB9B40163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434108" y="5763486"/>
              <a:ext cx="1" cy="739555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C48EA58-53D6-4E4A-9BDB-087D34617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752" y="389517"/>
            <a:ext cx="6686629" cy="60586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DA1E-5330-462A-9099-BE618CB2E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4" y="968432"/>
            <a:ext cx="5597236" cy="49211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Change service </a:t>
            </a:r>
            <a:r>
              <a:rPr lang="en-US" dirty="0"/>
              <a:t>t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eam </a:t>
            </a:r>
            <a:r>
              <a:rPr lang="en-US" dirty="0"/>
              <a:t>h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ead</a:t>
            </a:r>
          </a:p>
        </p:txBody>
      </p:sp>
    </p:spTree>
    <p:extLst>
      <p:ext uri="{BB962C8B-B14F-4D97-AF65-F5344CB8AC3E}">
        <p14:creationId xmlns:p14="http://schemas.microsoft.com/office/powerpoint/2010/main" val="3232753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A80B99-43BE-41DC-A08C-D3AAF1E78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2024" y="2609172"/>
            <a:ext cx="8142634" cy="3888956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8A3DC1D-73B1-4B55-9CE8-88905C567537}"/>
              </a:ext>
            </a:extLst>
          </p:cNvPr>
          <p:cNvSpPr txBox="1">
            <a:spLocks/>
          </p:cNvSpPr>
          <p:nvPr/>
        </p:nvSpPr>
        <p:spPr>
          <a:xfrm>
            <a:off x="1035993" y="657069"/>
            <a:ext cx="3047998" cy="1463040"/>
          </a:xfrm>
          <a:prstGeom prst="rect">
            <a:avLst/>
          </a:prstGeom>
          <a:ln>
            <a:solidFill>
              <a:srgbClr val="FFC535"/>
            </a:solidFill>
          </a:ln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dirty="0"/>
              <a:t>Tab Options:</a:t>
            </a:r>
          </a:p>
          <a:p>
            <a:pPr marL="685800" indent="-6858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Change service team head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2046FB0-D25B-4CB2-877D-FB24AD52C1B5}"/>
              </a:ext>
            </a:extLst>
          </p:cNvPr>
          <p:cNvSpPr txBox="1">
            <a:spLocks/>
          </p:cNvSpPr>
          <p:nvPr/>
        </p:nvSpPr>
        <p:spPr>
          <a:xfrm>
            <a:off x="4654295" y="336839"/>
            <a:ext cx="6858000" cy="207439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/>
              <a:t>In the case of a handover, you can simply select the service team and </a:t>
            </a:r>
            <a:r>
              <a:rPr lang="en-US" sz="2200"/>
              <a:t>select the </a:t>
            </a:r>
            <a:r>
              <a:rPr lang="en-US" sz="2200" dirty="0"/>
              <a:t>new team head.</a:t>
            </a:r>
          </a:p>
          <a:p>
            <a:pPr algn="l"/>
            <a:r>
              <a:rPr lang="en-US" sz="2200" dirty="0"/>
              <a:t>Click on </a:t>
            </a:r>
            <a:r>
              <a:rPr lang="en-US" sz="2200" b="1" dirty="0"/>
              <a:t>Request</a:t>
            </a:r>
            <a:r>
              <a:rPr lang="en-US" sz="2200" dirty="0"/>
              <a:t> to log your entry.</a:t>
            </a:r>
          </a:p>
          <a:p>
            <a:pPr algn="l"/>
            <a:r>
              <a:rPr lang="en-US" sz="2200" dirty="0"/>
              <a:t>You should get a confirmation email for follow up.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18B17DB-E40E-40AD-9776-F7A54955A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rgbClr val="FFC53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45CBA7-F50F-4DC7-84FD-590A2B188D20}"/>
              </a:ext>
            </a:extLst>
          </p:cNvPr>
          <p:cNvSpPr/>
          <p:nvPr/>
        </p:nvSpPr>
        <p:spPr>
          <a:xfrm>
            <a:off x="1557244" y="3114335"/>
            <a:ext cx="2155439" cy="628693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9E3AFD-C2F4-4A69-8AEC-115CC80DB24C}"/>
              </a:ext>
            </a:extLst>
          </p:cNvPr>
          <p:cNvSpPr/>
          <p:nvPr/>
        </p:nvSpPr>
        <p:spPr>
          <a:xfrm>
            <a:off x="4209892" y="3942225"/>
            <a:ext cx="1659280" cy="528925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50A531-4799-4FBE-A04E-97F6DE518435}"/>
              </a:ext>
            </a:extLst>
          </p:cNvPr>
          <p:cNvSpPr txBox="1"/>
          <p:nvPr/>
        </p:nvSpPr>
        <p:spPr>
          <a:xfrm flipH="1">
            <a:off x="5762412" y="4760158"/>
            <a:ext cx="108197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Select service team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78E417-82BC-473F-BDFD-BFBEBAB1A50A}"/>
              </a:ext>
            </a:extLst>
          </p:cNvPr>
          <p:cNvCxnSpPr>
            <a:cxnSpLocks/>
            <a:stCxn id="22" idx="3"/>
            <a:endCxn id="21" idx="2"/>
          </p:cNvCxnSpPr>
          <p:nvPr/>
        </p:nvCxnSpPr>
        <p:spPr>
          <a:xfrm flipH="1" flipV="1">
            <a:off x="5039532" y="4471150"/>
            <a:ext cx="722880" cy="4890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FF982A7-40F8-4FD6-ABFE-4C36E48CF680}"/>
              </a:ext>
            </a:extLst>
          </p:cNvPr>
          <p:cNvSpPr/>
          <p:nvPr/>
        </p:nvSpPr>
        <p:spPr>
          <a:xfrm>
            <a:off x="4209892" y="4539717"/>
            <a:ext cx="578636" cy="190792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327B4F-EE6B-4CAB-BB96-CB1E4F35350B}"/>
              </a:ext>
            </a:extLst>
          </p:cNvPr>
          <p:cNvSpPr txBox="1"/>
          <p:nvPr/>
        </p:nvSpPr>
        <p:spPr>
          <a:xfrm flipH="1">
            <a:off x="3895686" y="5154904"/>
            <a:ext cx="913714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Send the request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192E4BF-EB0F-4C33-9983-6E3405FED9BF}"/>
              </a:ext>
            </a:extLst>
          </p:cNvPr>
          <p:cNvCxnSpPr>
            <a:cxnSpLocks/>
            <a:stCxn id="40" idx="0"/>
            <a:endCxn id="39" idx="2"/>
          </p:cNvCxnSpPr>
          <p:nvPr/>
        </p:nvCxnSpPr>
        <p:spPr>
          <a:xfrm flipV="1">
            <a:off x="4352543" y="4730509"/>
            <a:ext cx="146667" cy="424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F8B6EF1-FDAC-4AC9-A5BA-3D953FAA05E0}"/>
              </a:ext>
            </a:extLst>
          </p:cNvPr>
          <p:cNvSpPr/>
          <p:nvPr/>
        </p:nvSpPr>
        <p:spPr>
          <a:xfrm>
            <a:off x="7597774" y="3917844"/>
            <a:ext cx="1659280" cy="621873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667E47-91B3-4A02-87A6-81DBBC9B1A3C}"/>
              </a:ext>
            </a:extLst>
          </p:cNvPr>
          <p:cNvSpPr txBox="1"/>
          <p:nvPr/>
        </p:nvSpPr>
        <p:spPr>
          <a:xfrm flipH="1">
            <a:off x="8080231" y="5034238"/>
            <a:ext cx="108197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Select new team head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960218-530D-414A-A5F1-F2249504458C}"/>
              </a:ext>
            </a:extLst>
          </p:cNvPr>
          <p:cNvCxnSpPr>
            <a:cxnSpLocks/>
            <a:stCxn id="29" idx="0"/>
            <a:endCxn id="27" idx="2"/>
          </p:cNvCxnSpPr>
          <p:nvPr/>
        </p:nvCxnSpPr>
        <p:spPr>
          <a:xfrm flipH="1" flipV="1">
            <a:off x="8427414" y="4539717"/>
            <a:ext cx="193802" cy="49452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966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B24C7E-2D5E-4C4E-9CD5-D61F243C9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072643-A0EC-42FB-B66A-24C0E6FFD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2" y="1846371"/>
            <a:ext cx="12048829" cy="3165257"/>
            <a:chOff x="143163" y="5763486"/>
            <a:chExt cx="12048829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45065" y="5763486"/>
              <a:ext cx="11546927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FB1B595-4E0E-4913-822E-EB9B40163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434108" y="5763486"/>
              <a:ext cx="1" cy="739555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C48EA58-53D6-4E4A-9BDB-087D34617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752" y="389517"/>
            <a:ext cx="6686629" cy="60586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DA1E-5330-462A-9099-BE618CB2E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4" y="968432"/>
            <a:ext cx="5597236" cy="49211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89813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22E60-7472-40E1-BE85-8274BAAF6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6583" y="1820713"/>
            <a:ext cx="4036333" cy="3002018"/>
          </a:xfrm>
        </p:spPr>
        <p:txBody>
          <a:bodyPr anchor="ctr">
            <a:normAutofit/>
          </a:bodyPr>
          <a:lstStyle/>
          <a:p>
            <a:pPr algn="just"/>
            <a:r>
              <a:rPr lang="en-US" sz="2000" dirty="0"/>
              <a:t>Click on </a:t>
            </a:r>
            <a:r>
              <a:rPr lang="en-US" sz="2000" b="1" dirty="0"/>
              <a:t>Data Requests.</a:t>
            </a:r>
          </a:p>
          <a:p>
            <a:pPr algn="just"/>
            <a:r>
              <a:rPr lang="en-US" sz="2000" dirty="0"/>
              <a:t>Click on </a:t>
            </a:r>
            <a:r>
              <a:rPr lang="en-US" sz="2000" b="1" dirty="0"/>
              <a:t>Teams Data Requests.</a:t>
            </a:r>
            <a:endParaRPr lang="en-US" sz="2000" dirty="0"/>
          </a:p>
          <a:p>
            <a:pPr algn="just"/>
            <a:r>
              <a:rPr lang="en-US" sz="2000" dirty="0"/>
              <a:t>You will be directed to a portal that asks for your login credentials.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D64C48-7670-4CAE-8EAE-D11049DF7E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5908" y="1628905"/>
            <a:ext cx="5529169" cy="354303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9AFE34E-F009-43DC-A2FA-9E570AF02120}"/>
              </a:ext>
            </a:extLst>
          </p:cNvPr>
          <p:cNvSpPr/>
          <p:nvPr/>
        </p:nvSpPr>
        <p:spPr>
          <a:xfrm>
            <a:off x="9222418" y="3658452"/>
            <a:ext cx="1178805" cy="1200839"/>
          </a:xfrm>
          <a:prstGeom prst="rect">
            <a:avLst/>
          </a:prstGeom>
          <a:noFill/>
          <a:ln w="19050"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97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22E60-7472-40E1-BE85-8274BAAF6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6583" y="1820713"/>
            <a:ext cx="4036333" cy="3002018"/>
          </a:xfrm>
        </p:spPr>
        <p:txBody>
          <a:bodyPr anchor="ctr">
            <a:normAutofit/>
          </a:bodyPr>
          <a:lstStyle/>
          <a:p>
            <a:pPr algn="just"/>
            <a:r>
              <a:rPr lang="en-US" sz="2000" dirty="0"/>
              <a:t>Click on </a:t>
            </a:r>
            <a:r>
              <a:rPr lang="en-US" sz="2000" b="1" dirty="0"/>
              <a:t>Data Requests.</a:t>
            </a:r>
          </a:p>
          <a:p>
            <a:pPr algn="just"/>
            <a:r>
              <a:rPr lang="en-US" sz="2000" dirty="0"/>
              <a:t>Click on </a:t>
            </a:r>
            <a:r>
              <a:rPr lang="en-US" sz="2000" b="1" dirty="0"/>
              <a:t>Teams Data Requests.</a:t>
            </a:r>
            <a:endParaRPr lang="en-US" sz="2000" dirty="0"/>
          </a:p>
          <a:p>
            <a:pPr algn="just"/>
            <a:r>
              <a:rPr lang="en-US" sz="2000" dirty="0"/>
              <a:t>You will be directed to a portal that asks for your login credentials.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D64C48-7670-4CAE-8EAE-D11049DF7E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7824" y="1628905"/>
            <a:ext cx="5505337" cy="354303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9AFE34E-F009-43DC-A2FA-9E570AF02120}"/>
              </a:ext>
            </a:extLst>
          </p:cNvPr>
          <p:cNvSpPr/>
          <p:nvPr/>
        </p:nvSpPr>
        <p:spPr>
          <a:xfrm>
            <a:off x="6549540" y="2800004"/>
            <a:ext cx="1178805" cy="1200839"/>
          </a:xfrm>
          <a:prstGeom prst="rect">
            <a:avLst/>
          </a:prstGeom>
          <a:noFill/>
          <a:ln w="19050"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84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22E60-7472-40E1-BE85-8274BAAF6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6583" y="1820713"/>
            <a:ext cx="4036333" cy="3002018"/>
          </a:xfrm>
        </p:spPr>
        <p:txBody>
          <a:bodyPr anchor="ctr">
            <a:normAutofit/>
          </a:bodyPr>
          <a:lstStyle/>
          <a:p>
            <a:pPr algn="just"/>
            <a:r>
              <a:rPr lang="en-US" sz="2000" dirty="0"/>
              <a:t>Click on </a:t>
            </a:r>
            <a:r>
              <a:rPr lang="en-US" sz="2000" b="1" dirty="0"/>
              <a:t>Data Requests.</a:t>
            </a:r>
          </a:p>
          <a:p>
            <a:pPr algn="just"/>
            <a:r>
              <a:rPr lang="en-US" sz="2000" dirty="0"/>
              <a:t>Click on </a:t>
            </a:r>
            <a:r>
              <a:rPr lang="en-US" sz="2000" b="1" dirty="0"/>
              <a:t>Teams Data Requests.</a:t>
            </a:r>
            <a:endParaRPr lang="en-US" sz="2000" dirty="0"/>
          </a:p>
          <a:p>
            <a:pPr algn="just"/>
            <a:r>
              <a:rPr lang="en-US" sz="2000" dirty="0"/>
              <a:t>You will be directed to a portal that asks for your login credentials.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D64C48-7670-4CAE-8EAE-D11049DF7E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45994" y="1628905"/>
            <a:ext cx="5488996" cy="354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36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B24C7E-2D5E-4C4E-9CD5-D61F243C9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072643-A0EC-42FB-B66A-24C0E6FFD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2" y="1846371"/>
            <a:ext cx="12048829" cy="3165257"/>
            <a:chOff x="143163" y="5763486"/>
            <a:chExt cx="12048829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45065" y="5763486"/>
              <a:ext cx="11546927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FB1B595-4E0E-4913-822E-EB9B40163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434108" y="5763486"/>
              <a:ext cx="1" cy="739555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C48EA58-53D6-4E4A-9BDB-087D34617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752" y="389517"/>
            <a:ext cx="6686629" cy="60586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DA1E-5330-462A-9099-BE618CB2E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4" y="968432"/>
            <a:ext cx="5597236" cy="49211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Add to workforce / Modify existing workforce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7603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A80B99-43BE-41DC-A08C-D3AAF1E78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0726" y="2587610"/>
            <a:ext cx="8205233" cy="391458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8A3DC1D-73B1-4B55-9CE8-88905C567537}"/>
              </a:ext>
            </a:extLst>
          </p:cNvPr>
          <p:cNvSpPr txBox="1">
            <a:spLocks/>
          </p:cNvSpPr>
          <p:nvPr/>
        </p:nvSpPr>
        <p:spPr>
          <a:xfrm>
            <a:off x="1035993" y="657069"/>
            <a:ext cx="3047998" cy="1463040"/>
          </a:xfrm>
          <a:prstGeom prst="rect">
            <a:avLst/>
          </a:prstGeom>
          <a:ln>
            <a:solidFill>
              <a:srgbClr val="FFC535"/>
            </a:solidFill>
          </a:ln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dirty="0"/>
              <a:t>Tab Options:</a:t>
            </a:r>
          </a:p>
          <a:p>
            <a:pPr marL="685800" indent="-6858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Add to workforce/ Modify…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2046FB0-D25B-4CB2-877D-FB24AD52C1B5}"/>
              </a:ext>
            </a:extLst>
          </p:cNvPr>
          <p:cNvSpPr txBox="1">
            <a:spLocks/>
          </p:cNvSpPr>
          <p:nvPr/>
        </p:nvSpPr>
        <p:spPr>
          <a:xfrm>
            <a:off x="4654295" y="336839"/>
            <a:ext cx="6858000" cy="207439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/>
              <a:t>You can either add/modify a single person or multiple people</a:t>
            </a:r>
          </a:p>
          <a:p>
            <a:pPr algn="l"/>
            <a:r>
              <a:rPr lang="en-US" sz="2200" dirty="0"/>
              <a:t>In the </a:t>
            </a:r>
            <a:r>
              <a:rPr lang="en-US" sz="2200" b="1" dirty="0"/>
              <a:t>add a single team member tab, </a:t>
            </a:r>
            <a:r>
              <a:rPr lang="en-US" sz="2200" dirty="0"/>
              <a:t>you can search for the person by </a:t>
            </a:r>
            <a:r>
              <a:rPr lang="en-US" sz="2200" i="1" dirty="0"/>
              <a:t>name, email, or phone number.</a:t>
            </a:r>
            <a:endParaRPr lang="en-US" sz="2200" dirty="0"/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18B17DB-E40E-40AD-9776-F7A54955A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rgbClr val="FFC53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45AE54-A4A6-4B2E-BA00-260CC6738D5E}"/>
              </a:ext>
            </a:extLst>
          </p:cNvPr>
          <p:cNvSpPr/>
          <p:nvPr/>
        </p:nvSpPr>
        <p:spPr>
          <a:xfrm>
            <a:off x="5251291" y="4284830"/>
            <a:ext cx="4130784" cy="628693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4C311F-2656-41CC-A099-398CDB49B445}"/>
              </a:ext>
            </a:extLst>
          </p:cNvPr>
          <p:cNvSpPr/>
          <p:nvPr/>
        </p:nvSpPr>
        <p:spPr>
          <a:xfrm>
            <a:off x="4131730" y="4284830"/>
            <a:ext cx="1101282" cy="1302074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7333BD-7636-4E89-B750-0E0139F2CAB4}"/>
              </a:ext>
            </a:extLst>
          </p:cNvPr>
          <p:cNvSpPr txBox="1"/>
          <p:nvPr/>
        </p:nvSpPr>
        <p:spPr>
          <a:xfrm flipH="1">
            <a:off x="7861902" y="5191007"/>
            <a:ext cx="1149896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Search for person and select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97DBDC-9668-4D14-97F2-9B86A37959ED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 flipH="1" flipV="1">
            <a:off x="7316683" y="4913523"/>
            <a:ext cx="545219" cy="47753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2CAA5E8-37A2-4BE3-BAF0-4695CBCE3247}"/>
              </a:ext>
            </a:extLst>
          </p:cNvPr>
          <p:cNvSpPr txBox="1"/>
          <p:nvPr/>
        </p:nvSpPr>
        <p:spPr>
          <a:xfrm flipH="1">
            <a:off x="4471408" y="5942079"/>
            <a:ext cx="779883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Search by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1857E4-9961-4DF6-890A-B4DEC1CFABC0}"/>
              </a:ext>
            </a:extLst>
          </p:cNvPr>
          <p:cNvCxnSpPr>
            <a:cxnSpLocks/>
            <a:stCxn id="33" idx="0"/>
            <a:endCxn id="19" idx="2"/>
          </p:cNvCxnSpPr>
          <p:nvPr/>
        </p:nvCxnSpPr>
        <p:spPr>
          <a:xfrm flipH="1" flipV="1">
            <a:off x="4682371" y="5586904"/>
            <a:ext cx="178978" cy="3551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545CBA7-F50F-4DC7-84FD-590A2B188D20}"/>
              </a:ext>
            </a:extLst>
          </p:cNvPr>
          <p:cNvSpPr/>
          <p:nvPr/>
        </p:nvSpPr>
        <p:spPr>
          <a:xfrm>
            <a:off x="1557244" y="3114335"/>
            <a:ext cx="2155439" cy="628693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284121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A80B99-43BE-41DC-A08C-D3AAF1E78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0726" y="2596157"/>
            <a:ext cx="8205233" cy="3897485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8A3DC1D-73B1-4B55-9CE8-88905C567537}"/>
              </a:ext>
            </a:extLst>
          </p:cNvPr>
          <p:cNvSpPr txBox="1">
            <a:spLocks/>
          </p:cNvSpPr>
          <p:nvPr/>
        </p:nvSpPr>
        <p:spPr>
          <a:xfrm>
            <a:off x="1035993" y="657069"/>
            <a:ext cx="3047998" cy="1463040"/>
          </a:xfrm>
          <a:prstGeom prst="rect">
            <a:avLst/>
          </a:prstGeom>
          <a:ln>
            <a:solidFill>
              <a:srgbClr val="FFC535"/>
            </a:solidFill>
          </a:ln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dirty="0"/>
              <a:t>Tab Options:</a:t>
            </a:r>
          </a:p>
          <a:p>
            <a:pPr marL="685800" indent="-6858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Add to workforce/ Modify…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2046FB0-D25B-4CB2-877D-FB24AD52C1B5}"/>
              </a:ext>
            </a:extLst>
          </p:cNvPr>
          <p:cNvSpPr txBox="1">
            <a:spLocks/>
          </p:cNvSpPr>
          <p:nvPr/>
        </p:nvSpPr>
        <p:spPr>
          <a:xfrm>
            <a:off x="4654295" y="336839"/>
            <a:ext cx="6858000" cy="207439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/>
              <a:t>When the person’s record is found and confirmed accurate, select the person’s new service team.</a:t>
            </a:r>
          </a:p>
          <a:p>
            <a:pPr algn="l"/>
            <a:r>
              <a:rPr lang="en-US" sz="2200" dirty="0"/>
              <a:t>Also write the reason for addition/modification (optional, but preferable).</a:t>
            </a:r>
          </a:p>
          <a:p>
            <a:pPr algn="l"/>
            <a:r>
              <a:rPr lang="en-US" sz="2200" dirty="0"/>
              <a:t>Click on </a:t>
            </a:r>
            <a:r>
              <a:rPr lang="en-US" sz="2200" b="1" dirty="0"/>
              <a:t>Request. </a:t>
            </a:r>
            <a:r>
              <a:rPr lang="en-US" sz="2200" dirty="0"/>
              <a:t>You should get a confirmatory email for follow up.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18B17DB-E40E-40AD-9776-F7A54955A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rgbClr val="FFC53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45AE54-A4A6-4B2E-BA00-260CC6738D5E}"/>
              </a:ext>
            </a:extLst>
          </p:cNvPr>
          <p:cNvSpPr/>
          <p:nvPr/>
        </p:nvSpPr>
        <p:spPr>
          <a:xfrm>
            <a:off x="5251290" y="4423055"/>
            <a:ext cx="4386891" cy="1526797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4C311F-2656-41CC-A099-398CDB49B445}"/>
              </a:ext>
            </a:extLst>
          </p:cNvPr>
          <p:cNvSpPr/>
          <p:nvPr/>
        </p:nvSpPr>
        <p:spPr>
          <a:xfrm>
            <a:off x="4232842" y="4369980"/>
            <a:ext cx="934581" cy="903769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7333BD-7636-4E89-B750-0E0139F2CAB4}"/>
              </a:ext>
            </a:extLst>
          </p:cNvPr>
          <p:cNvSpPr txBox="1"/>
          <p:nvPr/>
        </p:nvSpPr>
        <p:spPr>
          <a:xfrm flipH="1">
            <a:off x="8405031" y="4755370"/>
            <a:ext cx="1221189" cy="86177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Select new service team and state the reason for addition (optional, but preferable)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97DBDC-9668-4D14-97F2-9B86A37959ED}"/>
              </a:ext>
            </a:extLst>
          </p:cNvPr>
          <p:cNvCxnSpPr>
            <a:cxnSpLocks/>
            <a:stCxn id="8" idx="3"/>
            <a:endCxn id="17" idx="0"/>
          </p:cNvCxnSpPr>
          <p:nvPr/>
        </p:nvCxnSpPr>
        <p:spPr>
          <a:xfrm flipH="1" flipV="1">
            <a:off x="7444736" y="4423055"/>
            <a:ext cx="960295" cy="76320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2CAA5E8-37A2-4BE3-BAF0-4695CBCE3247}"/>
              </a:ext>
            </a:extLst>
          </p:cNvPr>
          <p:cNvSpPr txBox="1"/>
          <p:nvPr/>
        </p:nvSpPr>
        <p:spPr>
          <a:xfrm flipH="1">
            <a:off x="4232840" y="5549742"/>
            <a:ext cx="93458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Is the record correct?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1857E4-9961-4DF6-890A-B4DEC1CFABC0}"/>
              </a:ext>
            </a:extLst>
          </p:cNvPr>
          <p:cNvCxnSpPr>
            <a:cxnSpLocks/>
            <a:stCxn id="33" idx="0"/>
            <a:endCxn id="19" idx="2"/>
          </p:cNvCxnSpPr>
          <p:nvPr/>
        </p:nvCxnSpPr>
        <p:spPr>
          <a:xfrm flipV="1">
            <a:off x="4700130" y="5273749"/>
            <a:ext cx="3" cy="2759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545CBA7-F50F-4DC7-84FD-590A2B188D20}"/>
              </a:ext>
            </a:extLst>
          </p:cNvPr>
          <p:cNvSpPr/>
          <p:nvPr/>
        </p:nvSpPr>
        <p:spPr>
          <a:xfrm>
            <a:off x="1557244" y="3114335"/>
            <a:ext cx="2155439" cy="628693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22EDC7-22F5-4A16-A097-911B1AF42130}"/>
              </a:ext>
            </a:extLst>
          </p:cNvPr>
          <p:cNvSpPr/>
          <p:nvPr/>
        </p:nvSpPr>
        <p:spPr>
          <a:xfrm>
            <a:off x="5661498" y="4104231"/>
            <a:ext cx="3469532" cy="14999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9E3AFD-C2F4-4A69-8AEC-115CC80DB24C}"/>
              </a:ext>
            </a:extLst>
          </p:cNvPr>
          <p:cNvSpPr/>
          <p:nvPr/>
        </p:nvSpPr>
        <p:spPr>
          <a:xfrm>
            <a:off x="4232842" y="3807291"/>
            <a:ext cx="4996218" cy="459875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50A531-4799-4FBE-A04E-97F6DE518435}"/>
              </a:ext>
            </a:extLst>
          </p:cNvPr>
          <p:cNvSpPr txBox="1"/>
          <p:nvPr/>
        </p:nvSpPr>
        <p:spPr>
          <a:xfrm flipH="1">
            <a:off x="8083295" y="3244806"/>
            <a:ext cx="1390809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Person’s details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78E417-82BC-473F-BDFD-BFBEBAB1A50A}"/>
              </a:ext>
            </a:extLst>
          </p:cNvPr>
          <p:cNvCxnSpPr>
            <a:cxnSpLocks/>
            <a:stCxn id="22" idx="3"/>
            <a:endCxn id="21" idx="0"/>
          </p:cNvCxnSpPr>
          <p:nvPr/>
        </p:nvCxnSpPr>
        <p:spPr>
          <a:xfrm flipH="1">
            <a:off x="6730951" y="3367917"/>
            <a:ext cx="1352344" cy="4393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FF982A7-40F8-4FD6-ABFE-4C36E48CF680}"/>
              </a:ext>
            </a:extLst>
          </p:cNvPr>
          <p:cNvSpPr/>
          <p:nvPr/>
        </p:nvSpPr>
        <p:spPr>
          <a:xfrm>
            <a:off x="5251290" y="5970184"/>
            <a:ext cx="554087" cy="303025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327B4F-EE6B-4CAB-BB96-CB1E4F35350B}"/>
              </a:ext>
            </a:extLst>
          </p:cNvPr>
          <p:cNvSpPr txBox="1"/>
          <p:nvPr/>
        </p:nvSpPr>
        <p:spPr>
          <a:xfrm flipH="1">
            <a:off x="6095999" y="6202255"/>
            <a:ext cx="1390809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Log request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192E4BF-EB0F-4C33-9983-6E3405FED9BF}"/>
              </a:ext>
            </a:extLst>
          </p:cNvPr>
          <p:cNvCxnSpPr>
            <a:cxnSpLocks/>
            <a:stCxn id="40" idx="3"/>
            <a:endCxn id="39" idx="3"/>
          </p:cNvCxnSpPr>
          <p:nvPr/>
        </p:nvCxnSpPr>
        <p:spPr>
          <a:xfrm flipH="1" flipV="1">
            <a:off x="5805377" y="6121697"/>
            <a:ext cx="290622" cy="20366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550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A80B99-43BE-41DC-A08C-D3AAF1E78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9704" y="2604908"/>
            <a:ext cx="8187276" cy="3897485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8A3DC1D-73B1-4B55-9CE8-88905C567537}"/>
              </a:ext>
            </a:extLst>
          </p:cNvPr>
          <p:cNvSpPr txBox="1">
            <a:spLocks/>
          </p:cNvSpPr>
          <p:nvPr/>
        </p:nvSpPr>
        <p:spPr>
          <a:xfrm>
            <a:off x="1035993" y="657069"/>
            <a:ext cx="3047998" cy="1463040"/>
          </a:xfrm>
          <a:prstGeom prst="rect">
            <a:avLst/>
          </a:prstGeom>
          <a:ln>
            <a:solidFill>
              <a:srgbClr val="FFC535"/>
            </a:solidFill>
          </a:ln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dirty="0"/>
              <a:t>Tab Options:</a:t>
            </a:r>
          </a:p>
          <a:p>
            <a:pPr marL="685800" indent="-6858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Add to workforce/ Modify…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2046FB0-D25B-4CB2-877D-FB24AD52C1B5}"/>
              </a:ext>
            </a:extLst>
          </p:cNvPr>
          <p:cNvSpPr txBox="1">
            <a:spLocks/>
          </p:cNvSpPr>
          <p:nvPr/>
        </p:nvSpPr>
        <p:spPr>
          <a:xfrm>
            <a:off x="4654295" y="336839"/>
            <a:ext cx="6858000" cy="207439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/>
              <a:t>In the </a:t>
            </a:r>
            <a:r>
              <a:rPr lang="en-US" sz="2200" b="1" dirty="0"/>
              <a:t>add multiple team members tab, </a:t>
            </a:r>
            <a:r>
              <a:rPr lang="en-US" sz="2200" dirty="0"/>
              <a:t>you can search for the people by </a:t>
            </a:r>
            <a:r>
              <a:rPr lang="en-US" sz="2200" i="1" dirty="0"/>
              <a:t>name, email, or phone number.</a:t>
            </a:r>
          </a:p>
          <a:p>
            <a:pPr algn="l"/>
            <a:r>
              <a:rPr lang="en-US" sz="2200" dirty="0"/>
              <a:t>When the records are found and confirmed accurate, download the records.</a:t>
            </a:r>
          </a:p>
          <a:p>
            <a:pPr algn="l"/>
            <a:r>
              <a:rPr lang="en-US" sz="2200" b="1" dirty="0"/>
              <a:t>Fill only the service team and reason columns.</a:t>
            </a:r>
          </a:p>
          <a:p>
            <a:pPr algn="l"/>
            <a:r>
              <a:rPr lang="en-US" sz="2200" dirty="0"/>
              <a:t>The reason for addition/modification is optional, but preferable.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18B17DB-E40E-40AD-9776-F7A54955A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rgbClr val="FFC53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45CBA7-F50F-4DC7-84FD-590A2B188D20}"/>
              </a:ext>
            </a:extLst>
          </p:cNvPr>
          <p:cNvSpPr/>
          <p:nvPr/>
        </p:nvSpPr>
        <p:spPr>
          <a:xfrm>
            <a:off x="1557244" y="3114335"/>
            <a:ext cx="2155439" cy="628693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9E3AFD-C2F4-4A69-8AEC-115CC80DB24C}"/>
              </a:ext>
            </a:extLst>
          </p:cNvPr>
          <p:cNvSpPr/>
          <p:nvPr/>
        </p:nvSpPr>
        <p:spPr>
          <a:xfrm>
            <a:off x="4209892" y="4813389"/>
            <a:ext cx="5163022" cy="793072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50A531-4799-4FBE-A04E-97F6DE518435}"/>
              </a:ext>
            </a:extLst>
          </p:cNvPr>
          <p:cNvSpPr txBox="1"/>
          <p:nvPr/>
        </p:nvSpPr>
        <p:spPr>
          <a:xfrm flipH="1">
            <a:off x="8083295" y="5944717"/>
            <a:ext cx="1437243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People’s details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78E417-82BC-473F-BDFD-BFBEBAB1A50A}"/>
              </a:ext>
            </a:extLst>
          </p:cNvPr>
          <p:cNvCxnSpPr>
            <a:cxnSpLocks/>
            <a:stCxn id="22" idx="3"/>
            <a:endCxn id="21" idx="2"/>
          </p:cNvCxnSpPr>
          <p:nvPr/>
        </p:nvCxnSpPr>
        <p:spPr>
          <a:xfrm flipH="1" flipV="1">
            <a:off x="6791403" y="5606461"/>
            <a:ext cx="1291892" cy="4613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FF982A7-40F8-4FD6-ABFE-4C36E48CF680}"/>
              </a:ext>
            </a:extLst>
          </p:cNvPr>
          <p:cNvSpPr/>
          <p:nvPr/>
        </p:nvSpPr>
        <p:spPr>
          <a:xfrm>
            <a:off x="4209892" y="6103536"/>
            <a:ext cx="1595485" cy="297263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327B4F-EE6B-4CAB-BB96-CB1E4F35350B}"/>
              </a:ext>
            </a:extLst>
          </p:cNvPr>
          <p:cNvSpPr txBox="1"/>
          <p:nvPr/>
        </p:nvSpPr>
        <p:spPr>
          <a:xfrm flipH="1">
            <a:off x="6095999" y="6202255"/>
            <a:ext cx="1390807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Download file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192E4BF-EB0F-4C33-9983-6E3405FED9BF}"/>
              </a:ext>
            </a:extLst>
          </p:cNvPr>
          <p:cNvCxnSpPr>
            <a:cxnSpLocks/>
            <a:stCxn id="40" idx="3"/>
            <a:endCxn id="39" idx="3"/>
          </p:cNvCxnSpPr>
          <p:nvPr/>
        </p:nvCxnSpPr>
        <p:spPr>
          <a:xfrm flipH="1" flipV="1">
            <a:off x="5805377" y="6252168"/>
            <a:ext cx="290622" cy="731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88FA2D0-A9CB-49FD-B089-826AE6F23B91}"/>
              </a:ext>
            </a:extLst>
          </p:cNvPr>
          <p:cNvSpPr/>
          <p:nvPr/>
        </p:nvSpPr>
        <p:spPr>
          <a:xfrm>
            <a:off x="5673342" y="5166437"/>
            <a:ext cx="3469532" cy="34387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68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A80B99-43BE-41DC-A08C-D3AAF1E78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9704" y="2609172"/>
            <a:ext cx="8187276" cy="3888956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8A3DC1D-73B1-4B55-9CE8-88905C567537}"/>
              </a:ext>
            </a:extLst>
          </p:cNvPr>
          <p:cNvSpPr txBox="1">
            <a:spLocks/>
          </p:cNvSpPr>
          <p:nvPr/>
        </p:nvSpPr>
        <p:spPr>
          <a:xfrm>
            <a:off x="1035993" y="657069"/>
            <a:ext cx="3047998" cy="1463040"/>
          </a:xfrm>
          <a:prstGeom prst="rect">
            <a:avLst/>
          </a:prstGeom>
          <a:ln>
            <a:solidFill>
              <a:srgbClr val="FFC535"/>
            </a:solidFill>
          </a:ln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dirty="0"/>
              <a:t>Tab Options:</a:t>
            </a:r>
          </a:p>
          <a:p>
            <a:pPr marL="685800" indent="-6858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Add to workforce/ Modify…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2046FB0-D25B-4CB2-877D-FB24AD52C1B5}"/>
              </a:ext>
            </a:extLst>
          </p:cNvPr>
          <p:cNvSpPr txBox="1">
            <a:spLocks/>
          </p:cNvSpPr>
          <p:nvPr/>
        </p:nvSpPr>
        <p:spPr>
          <a:xfrm>
            <a:off x="4654295" y="336839"/>
            <a:ext cx="6858000" cy="207439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/>
              <a:t>Upload the updated downloaded file.</a:t>
            </a:r>
          </a:p>
          <a:p>
            <a:pPr algn="l"/>
            <a:r>
              <a:rPr lang="en-US" sz="2200" dirty="0"/>
              <a:t>Send in the request.</a:t>
            </a:r>
          </a:p>
          <a:p>
            <a:pPr algn="l"/>
            <a:r>
              <a:rPr lang="en-US" sz="2200" dirty="0"/>
              <a:t>You should receive a confirmatory email for follow up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18B17DB-E40E-40AD-9776-F7A54955A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rgbClr val="FFC53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45CBA7-F50F-4DC7-84FD-590A2B188D20}"/>
              </a:ext>
            </a:extLst>
          </p:cNvPr>
          <p:cNvSpPr/>
          <p:nvPr/>
        </p:nvSpPr>
        <p:spPr>
          <a:xfrm>
            <a:off x="1557244" y="3114335"/>
            <a:ext cx="2155439" cy="628693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9E3AFD-C2F4-4A69-8AEC-115CC80DB24C}"/>
              </a:ext>
            </a:extLst>
          </p:cNvPr>
          <p:cNvSpPr/>
          <p:nvPr/>
        </p:nvSpPr>
        <p:spPr>
          <a:xfrm>
            <a:off x="4209892" y="4421914"/>
            <a:ext cx="5163022" cy="1184547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50A531-4799-4FBE-A04E-97F6DE518435}"/>
              </a:ext>
            </a:extLst>
          </p:cNvPr>
          <p:cNvSpPr txBox="1"/>
          <p:nvPr/>
        </p:nvSpPr>
        <p:spPr>
          <a:xfrm flipH="1">
            <a:off x="8083295" y="5944717"/>
            <a:ext cx="108197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Upload updated downloaded file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78E417-82BC-473F-BDFD-BFBEBAB1A50A}"/>
              </a:ext>
            </a:extLst>
          </p:cNvPr>
          <p:cNvCxnSpPr>
            <a:cxnSpLocks/>
            <a:stCxn id="22" idx="3"/>
            <a:endCxn id="21" idx="2"/>
          </p:cNvCxnSpPr>
          <p:nvPr/>
        </p:nvCxnSpPr>
        <p:spPr>
          <a:xfrm flipH="1" flipV="1">
            <a:off x="6791403" y="5606461"/>
            <a:ext cx="1291892" cy="53831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FF982A7-40F8-4FD6-ABFE-4C36E48CF680}"/>
              </a:ext>
            </a:extLst>
          </p:cNvPr>
          <p:cNvSpPr/>
          <p:nvPr/>
        </p:nvSpPr>
        <p:spPr>
          <a:xfrm>
            <a:off x="4209892" y="5613609"/>
            <a:ext cx="578636" cy="190792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327B4F-EE6B-4CAB-BB96-CB1E4F35350B}"/>
              </a:ext>
            </a:extLst>
          </p:cNvPr>
          <p:cNvSpPr txBox="1"/>
          <p:nvPr/>
        </p:nvSpPr>
        <p:spPr>
          <a:xfrm flipH="1">
            <a:off x="5047101" y="5957994"/>
            <a:ext cx="913714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Send the request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192E4BF-EB0F-4C33-9983-6E3405FED9BF}"/>
              </a:ext>
            </a:extLst>
          </p:cNvPr>
          <p:cNvCxnSpPr>
            <a:cxnSpLocks/>
            <a:stCxn id="40" idx="3"/>
            <a:endCxn id="39" idx="2"/>
          </p:cNvCxnSpPr>
          <p:nvPr/>
        </p:nvCxnSpPr>
        <p:spPr>
          <a:xfrm flipH="1" flipV="1">
            <a:off x="4499210" y="5804401"/>
            <a:ext cx="547891" cy="3536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64989F5-5B6F-4D4A-819E-F15D33F90FD7}"/>
              </a:ext>
            </a:extLst>
          </p:cNvPr>
          <p:cNvSpPr/>
          <p:nvPr/>
        </p:nvSpPr>
        <p:spPr>
          <a:xfrm>
            <a:off x="5673342" y="2780826"/>
            <a:ext cx="3469532" cy="34387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67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649</Words>
  <Application>Microsoft Office PowerPoint</Application>
  <PresentationFormat>Widescreen</PresentationFormat>
  <Paragraphs>87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Teams Data Requests User Manual</vt:lpstr>
      <vt:lpstr>PowerPoint Presentation</vt:lpstr>
      <vt:lpstr>PowerPoint Presentation</vt:lpstr>
      <vt:lpstr>PowerPoint Presentation</vt:lpstr>
      <vt:lpstr>Add to workforce / Modify existing workforce</vt:lpstr>
      <vt:lpstr>PowerPoint Presentation</vt:lpstr>
      <vt:lpstr>PowerPoint Presentation</vt:lpstr>
      <vt:lpstr>PowerPoint Presentation</vt:lpstr>
      <vt:lpstr>PowerPoint Presentation</vt:lpstr>
      <vt:lpstr>Remove from workforce</vt:lpstr>
      <vt:lpstr>PowerPoint Presentation</vt:lpstr>
      <vt:lpstr>PowerPoint Presentation</vt:lpstr>
      <vt:lpstr>PowerPoint Presentation</vt:lpstr>
      <vt:lpstr>PowerPoint Presentation</vt:lpstr>
      <vt:lpstr>Change service team head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Olowoye, Itunuoluwa</dc:creator>
  <cp:lastModifiedBy>Olowoye, Itunuoluwa</cp:lastModifiedBy>
  <cp:revision>43</cp:revision>
  <dcterms:created xsi:type="dcterms:W3CDTF">2023-03-11T21:21:53Z</dcterms:created>
  <dcterms:modified xsi:type="dcterms:W3CDTF">2023-04-02T17:06:34Z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2023-03-11T21:57:57Z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f3eae012-b6ea-4c15-80c5-c267709e7dc0</vt:lpwstr>
  </property>
  <property fmtid="{D5CDD505-2E9C-101B-9397-08002B2CF9AE}" pid="8" name="MSIP_Label_ea60d57e-af5b-4752-ac57-3e4f28ca11dc_ContentBits">
    <vt:lpwstr>0</vt:lpwstr>
  </property>
</Properties>
</file>