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 y="4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395865"/>
            <a:ext cx="7980183" cy="1323439"/>
          </a:xfrm>
          <a:prstGeom prst="rect">
            <a:avLst/>
          </a:prstGeom>
          <a:solidFill>
            <a:schemeClr val="bg1"/>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M. </a:t>
            </a:r>
            <a:r>
              <a:rPr lang="en-US" sz="2000" b="1" dirty="0" err="1" smtClean="0">
                <a:solidFill>
                  <a:schemeClr val="accent1">
                    <a:lumMod val="75000"/>
                  </a:schemeClr>
                </a:solidFill>
                <a:latin typeface="Arial"/>
                <a:cs typeface="Arial"/>
              </a:rPr>
              <a:t>Balaji</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College </a:t>
            </a:r>
            <a:r>
              <a:rPr lang="en-US" sz="2000" b="1" dirty="0" smtClean="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Engineering</a:t>
            </a:r>
          </a:p>
          <a:p>
            <a:r>
              <a:rPr lang="en-US" sz="2000" b="1" dirty="0" smtClean="0">
                <a:solidFill>
                  <a:schemeClr val="accent1">
                    <a:lumMod val="75000"/>
                  </a:schemeClr>
                </a:solidFill>
                <a:latin typeface="Arial"/>
                <a:cs typeface="Arial"/>
              </a:rPr>
              <a:t>Department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9162bd5b-4ed9-4da3-b376-05204580ba3f"/>
    <ds:schemaRef ds:uri="http://schemas.microsoft.com/office/2006/metadata/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667</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2024-04-03T08:13:55Z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